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12"/>
  </p:notesMasterIdLst>
  <p:sldIdLst>
    <p:sldId id="262" r:id="rId4"/>
    <p:sldId id="263" r:id="rId5"/>
    <p:sldId id="264" r:id="rId6"/>
    <p:sldId id="265" r:id="rId7"/>
    <p:sldId id="266" r:id="rId8"/>
    <p:sldId id="268" r:id="rId9"/>
    <p:sldId id="267" r:id="rId10"/>
    <p:sldId id="274" r:id="rId1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AD277-6CEF-4207-93A6-5B43A83A50DB}" type="datetimeFigureOut">
              <a:rPr lang="lv-LV" smtClean="0"/>
              <a:t>14.11.2018.</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0FE0E-D0DE-4090-B96D-14350769FC3C}" type="slidenum">
              <a:rPr lang="lv-LV" smtClean="0"/>
              <a:t>‹#›</a:t>
            </a:fld>
            <a:endParaRPr lang="lv-LV"/>
          </a:p>
        </p:txBody>
      </p:sp>
    </p:spTree>
    <p:extLst>
      <p:ext uri="{BB962C8B-B14F-4D97-AF65-F5344CB8AC3E}">
        <p14:creationId xmlns:p14="http://schemas.microsoft.com/office/powerpoint/2010/main" val="255975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noProof="0" dirty="0"/>
          </a:p>
        </p:txBody>
      </p:sp>
      <p:sp>
        <p:nvSpPr>
          <p:cNvPr id="4" name="Slaida numura vietturis 3"/>
          <p:cNvSpPr>
            <a:spLocks noGrp="1"/>
          </p:cNvSpPr>
          <p:nvPr>
            <p:ph type="sldNum" sz="quarter" idx="10"/>
          </p:nvPr>
        </p:nvSpPr>
        <p:spPr/>
        <p:txBody>
          <a:bodyPr/>
          <a:lstStyle/>
          <a:p>
            <a:fld id="{2E61351F-DBB1-4664-ADA9-83BC7CB8848D}" type="slidenum">
              <a:rPr lang="lv-LV" smtClean="0">
                <a:solidFill>
                  <a:srgbClr val="164B4F"/>
                </a:solidFill>
                <a:latin typeface="Euphemia"/>
              </a:rPr>
              <a:pPr/>
              <a:t>1</a:t>
            </a:fld>
            <a:endParaRPr lang="lv-LV" dirty="0">
              <a:solidFill>
                <a:srgbClr val="164B4F"/>
              </a:solidFill>
              <a:latin typeface="Euphemia"/>
            </a:endParaRPr>
          </a:p>
        </p:txBody>
      </p:sp>
    </p:spTree>
    <p:extLst>
      <p:ext uri="{BB962C8B-B14F-4D97-AF65-F5344CB8AC3E}">
        <p14:creationId xmlns:p14="http://schemas.microsoft.com/office/powerpoint/2010/main" val="424900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noProof="0" dirty="0"/>
          </a:p>
        </p:txBody>
      </p:sp>
      <p:sp>
        <p:nvSpPr>
          <p:cNvPr id="4" name="Slaida numura vietturis 3"/>
          <p:cNvSpPr>
            <a:spLocks noGrp="1"/>
          </p:cNvSpPr>
          <p:nvPr>
            <p:ph type="sldNum" sz="quarter" idx="10"/>
          </p:nvPr>
        </p:nvSpPr>
        <p:spPr/>
        <p:txBody>
          <a:bodyPr/>
          <a:lstStyle/>
          <a:p>
            <a:fld id="{2E61351F-DBB1-4664-ADA9-83BC7CB8848D}" type="slidenum">
              <a:rPr lang="lv-LV" smtClean="0">
                <a:solidFill>
                  <a:srgbClr val="164B4F"/>
                </a:solidFill>
                <a:latin typeface="Euphemia"/>
              </a:rPr>
              <a:pPr/>
              <a:t>2</a:t>
            </a:fld>
            <a:endParaRPr lang="lv-LV" dirty="0">
              <a:solidFill>
                <a:srgbClr val="164B4F"/>
              </a:solidFill>
              <a:latin typeface="Euphemia"/>
            </a:endParaRPr>
          </a:p>
        </p:txBody>
      </p:sp>
    </p:spTree>
    <p:extLst>
      <p:ext uri="{BB962C8B-B14F-4D97-AF65-F5344CB8AC3E}">
        <p14:creationId xmlns:p14="http://schemas.microsoft.com/office/powerpoint/2010/main" val="406985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noProof="0" dirty="0"/>
          </a:p>
        </p:txBody>
      </p:sp>
      <p:sp>
        <p:nvSpPr>
          <p:cNvPr id="4" name="Slaida numura vietturis 3"/>
          <p:cNvSpPr>
            <a:spLocks noGrp="1"/>
          </p:cNvSpPr>
          <p:nvPr>
            <p:ph type="sldNum" sz="quarter" idx="10"/>
          </p:nvPr>
        </p:nvSpPr>
        <p:spPr/>
        <p:txBody>
          <a:bodyPr/>
          <a:lstStyle/>
          <a:p>
            <a:fld id="{2E61351F-DBB1-4664-ADA9-83BC7CB8848D}" type="slidenum">
              <a:rPr lang="lv-LV">
                <a:solidFill>
                  <a:srgbClr val="164B4F"/>
                </a:solidFill>
                <a:latin typeface="Euphemia"/>
              </a:rPr>
              <a:pPr/>
              <a:t>8</a:t>
            </a:fld>
            <a:endParaRPr lang="lv-LV" dirty="0">
              <a:solidFill>
                <a:srgbClr val="164B4F"/>
              </a:solidFill>
              <a:latin typeface="Euphemia"/>
            </a:endParaRPr>
          </a:p>
        </p:txBody>
      </p:sp>
    </p:spTree>
    <p:extLst>
      <p:ext uri="{BB962C8B-B14F-4D97-AF65-F5344CB8AC3E}">
        <p14:creationId xmlns:p14="http://schemas.microsoft.com/office/powerpoint/2010/main" val="280360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ctrTitle"/>
          </p:nvPr>
        </p:nvSpPr>
        <p:spPr>
          <a:xfrm>
            <a:off x="1294151" y="990600"/>
            <a:ext cx="8460403" cy="3200400"/>
          </a:xfrm>
        </p:spPr>
        <p:txBody>
          <a:bodyPr rtlCol="0">
            <a:normAutofit/>
          </a:bodyPr>
          <a:lstStyle>
            <a:lvl1pPr algn="l" rtl="0">
              <a:defRPr sz="6000"/>
            </a:lvl1pPr>
          </a:lstStyle>
          <a:p>
            <a:pPr rtl="0"/>
            <a:r>
              <a:rPr lang="lv-LV" smtClean="0"/>
              <a:t>Rediģēt šablona virsraksta stilu</a:t>
            </a:r>
            <a:endParaRPr lang="lv-LV" dirty="0"/>
          </a:p>
        </p:txBody>
      </p:sp>
      <p:sp>
        <p:nvSpPr>
          <p:cNvPr id="3" name="Apakšvirsraksts 2"/>
          <p:cNvSpPr>
            <a:spLocks noGrp="1"/>
          </p:cNvSpPr>
          <p:nvPr>
            <p:ph type="subTitle" idx="1"/>
          </p:nvPr>
        </p:nvSpPr>
        <p:spPr>
          <a:xfrm>
            <a:off x="1294150" y="4267200"/>
            <a:ext cx="8460403"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lv-LV" smtClean="0"/>
              <a:t>Rediģēt šablona apakšvirsraksta stilu</a:t>
            </a:r>
            <a:endParaRPr lang="lv-LV" dirty="0"/>
          </a:p>
        </p:txBody>
      </p:sp>
      <p:sp>
        <p:nvSpPr>
          <p:cNvPr id="4" name="Datuma vietturis 3"/>
          <p:cNvSpPr>
            <a:spLocks noGrp="1"/>
          </p:cNvSpPr>
          <p:nvPr>
            <p:ph type="dt" sz="half" idx="10"/>
          </p:nvPr>
        </p:nvSpPr>
        <p:spPr/>
        <p:txBody>
          <a:bodyPr rtlCol="0"/>
          <a:lstStyle>
            <a:lvl1pPr algn="l" rtl="0">
              <a:defRPr sz="1100"/>
            </a:lvl1pPr>
          </a:lstStyle>
          <a:p>
            <a:fld id="{CEB6E8FA-7D11-4722-AF55-AE16D67112EF}"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46135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Vertikālā teksta vietturis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C435C530-090F-4FAB-AA62-BCF94FA4C6E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134402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9754554" y="381000"/>
            <a:ext cx="1905494" cy="5791200"/>
          </a:xfrm>
        </p:spPr>
        <p:txBody>
          <a:bodyPr vert="eaVert" rtlCol="0"/>
          <a:lstStyle/>
          <a:p>
            <a:pPr rtl="0"/>
            <a:r>
              <a:rPr lang="lv-LV" smtClean="0"/>
              <a:t>Rediģēt šablona virsraksta stilu</a:t>
            </a:r>
            <a:endParaRPr lang="lv-LV" dirty="0"/>
          </a:p>
        </p:txBody>
      </p:sp>
      <p:sp>
        <p:nvSpPr>
          <p:cNvPr id="3" name="Vertikālā teksta vietturis 2"/>
          <p:cNvSpPr>
            <a:spLocks noGrp="1"/>
          </p:cNvSpPr>
          <p:nvPr>
            <p:ph type="body" orient="vert" idx="1"/>
          </p:nvPr>
        </p:nvSpPr>
        <p:spPr>
          <a:xfrm>
            <a:off x="1294151" y="381000"/>
            <a:ext cx="8307964"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B6F1BECE-751C-425F-9EB8-A66B50FCA4E3}"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10906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Virsraksta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ctrTitle"/>
          </p:nvPr>
        </p:nvSpPr>
        <p:spPr>
          <a:xfrm>
            <a:off x="1294151" y="990600"/>
            <a:ext cx="8460403" cy="3200400"/>
          </a:xfrm>
        </p:spPr>
        <p:txBody>
          <a:bodyPr rtlCol="0">
            <a:normAutofit/>
          </a:bodyPr>
          <a:lstStyle>
            <a:lvl1pPr algn="l" rtl="0">
              <a:defRPr sz="6000"/>
            </a:lvl1pPr>
          </a:lstStyle>
          <a:p>
            <a:pPr rtl="0"/>
            <a:r>
              <a:rPr lang="lv-LV" smtClean="0"/>
              <a:t>Rediģēt šablona virsraksta stilu</a:t>
            </a:r>
            <a:endParaRPr lang="lv-LV" dirty="0"/>
          </a:p>
        </p:txBody>
      </p:sp>
      <p:sp>
        <p:nvSpPr>
          <p:cNvPr id="3" name="Apakšvirsraksts 2"/>
          <p:cNvSpPr>
            <a:spLocks noGrp="1"/>
          </p:cNvSpPr>
          <p:nvPr>
            <p:ph type="subTitle" idx="1"/>
          </p:nvPr>
        </p:nvSpPr>
        <p:spPr>
          <a:xfrm>
            <a:off x="1294150" y="4267200"/>
            <a:ext cx="8460403"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lv-LV" smtClean="0"/>
              <a:t>Rediģēt šablona apakšvirsraksta stilu</a:t>
            </a:r>
            <a:endParaRPr lang="lv-LV" dirty="0"/>
          </a:p>
        </p:txBody>
      </p:sp>
      <p:sp>
        <p:nvSpPr>
          <p:cNvPr id="4" name="Datuma vietturis 3"/>
          <p:cNvSpPr>
            <a:spLocks noGrp="1"/>
          </p:cNvSpPr>
          <p:nvPr>
            <p:ph type="dt" sz="half" idx="10"/>
          </p:nvPr>
        </p:nvSpPr>
        <p:spPr/>
        <p:txBody>
          <a:bodyPr rtlCol="0"/>
          <a:lstStyle>
            <a:lvl1pPr algn="l" rtl="0">
              <a:defRPr sz="1100"/>
            </a:lvl1pPr>
          </a:lstStyle>
          <a:p>
            <a:fld id="{CEB6E8FA-7D11-4722-AF55-AE16D67112EF}"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55007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Satura vietturis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181D7512-8F24-4F15-A9DD-BC943C1CA448}"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33232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1294151" y="2057401"/>
            <a:ext cx="8460404" cy="2666999"/>
          </a:xfrm>
        </p:spPr>
        <p:txBody>
          <a:bodyPr rtlCol="0" anchor="b">
            <a:normAutofit/>
          </a:bodyPr>
          <a:lstStyle>
            <a:lvl1pPr algn="l" rtl="0">
              <a:defRPr sz="4800" b="0" i="0" cap="none" baseline="0"/>
            </a:lvl1pPr>
          </a:lstStyle>
          <a:p>
            <a:pPr rtl="0"/>
            <a:r>
              <a:rPr lang="lv-LV" smtClean="0"/>
              <a:t>Rediģēt šablona virsraksta stilu</a:t>
            </a:r>
            <a:endParaRPr lang="lv-LV" dirty="0"/>
          </a:p>
        </p:txBody>
      </p:sp>
      <p:sp>
        <p:nvSpPr>
          <p:cNvPr id="3" name="Teksta vietturis 2"/>
          <p:cNvSpPr>
            <a:spLocks noGrp="1"/>
          </p:cNvSpPr>
          <p:nvPr>
            <p:ph type="body" idx="1"/>
          </p:nvPr>
        </p:nvSpPr>
        <p:spPr>
          <a:xfrm>
            <a:off x="1294151" y="4876800"/>
            <a:ext cx="8460404"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lv-LV" smtClean="0"/>
              <a:t>Rediģēt šablona teksta stilus</a:t>
            </a:r>
          </a:p>
        </p:txBody>
      </p:sp>
      <p:sp>
        <p:nvSpPr>
          <p:cNvPr id="4" name="Datuma vietturis 3"/>
          <p:cNvSpPr>
            <a:spLocks noGrp="1"/>
          </p:cNvSpPr>
          <p:nvPr>
            <p:ph type="dt" sz="half" idx="10"/>
          </p:nvPr>
        </p:nvSpPr>
        <p:spPr/>
        <p:txBody>
          <a:bodyPr rtlCol="0"/>
          <a:lstStyle>
            <a:lvl1pPr algn="l" rtl="0">
              <a:defRPr sz="1100"/>
            </a:lvl1pPr>
          </a:lstStyle>
          <a:p>
            <a:fld id="{A5154704-1839-4161-BCCC-56A961C17645}"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75798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Satura vietturis 2"/>
          <p:cNvSpPr>
            <a:spLocks noGrp="1"/>
          </p:cNvSpPr>
          <p:nvPr>
            <p:ph sz="half" idx="1"/>
          </p:nvPr>
        </p:nvSpPr>
        <p:spPr>
          <a:xfrm>
            <a:off x="1294149" y="1676400"/>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Satura vietturis 3"/>
          <p:cNvSpPr>
            <a:spLocks noGrp="1"/>
          </p:cNvSpPr>
          <p:nvPr>
            <p:ph sz="half" idx="2"/>
          </p:nvPr>
        </p:nvSpPr>
        <p:spPr>
          <a:xfrm>
            <a:off x="6203651" y="1676401"/>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5" name="Datuma vietturis 4"/>
          <p:cNvSpPr>
            <a:spLocks noGrp="1"/>
          </p:cNvSpPr>
          <p:nvPr>
            <p:ph type="dt" sz="half" idx="10"/>
          </p:nvPr>
        </p:nvSpPr>
        <p:spPr/>
        <p:txBody>
          <a:bodyPr rtlCol="0"/>
          <a:lstStyle>
            <a:lvl1pPr algn="l" rtl="0">
              <a:defRPr sz="1100"/>
            </a:lvl1pPr>
          </a:lstStyle>
          <a:p>
            <a:fld id="{B69F7A59-14C5-435E-9B85-2034264CAE9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6" name="Kājenes vietturis 5"/>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7" name="Slaida numura vietturis 6"/>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90472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lvl1pPr algn="l" rtl="0">
              <a:defRPr/>
            </a:lvl1pPr>
          </a:lstStyle>
          <a:p>
            <a:pPr rtl="0"/>
            <a:r>
              <a:rPr lang="lv-LV" smtClean="0"/>
              <a:t>Rediģēt šablona virsraksta stilu</a:t>
            </a:r>
            <a:endParaRPr lang="lv-LV" dirty="0"/>
          </a:p>
        </p:txBody>
      </p:sp>
      <p:sp>
        <p:nvSpPr>
          <p:cNvPr id="3" name="Teksta vietturis 2"/>
          <p:cNvSpPr>
            <a:spLocks noGrp="1"/>
          </p:cNvSpPr>
          <p:nvPr>
            <p:ph type="body" idx="1"/>
          </p:nvPr>
        </p:nvSpPr>
        <p:spPr>
          <a:xfrm>
            <a:off x="1294150" y="1676400"/>
            <a:ext cx="4702367"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v-LV" smtClean="0"/>
              <a:t>Rediģēt šablona teksta stilus</a:t>
            </a:r>
          </a:p>
        </p:txBody>
      </p:sp>
      <p:sp>
        <p:nvSpPr>
          <p:cNvPr id="4" name="Satura vietturis 3"/>
          <p:cNvSpPr>
            <a:spLocks noGrp="1"/>
          </p:cNvSpPr>
          <p:nvPr>
            <p:ph sz="half" idx="2"/>
          </p:nvPr>
        </p:nvSpPr>
        <p:spPr>
          <a:xfrm>
            <a:off x="1294150" y="2516458"/>
            <a:ext cx="4702367"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5" name="Teksta vietturis 4"/>
          <p:cNvSpPr>
            <a:spLocks noGrp="1"/>
          </p:cNvSpPr>
          <p:nvPr>
            <p:ph type="body" sz="quarter" idx="3"/>
          </p:nvPr>
        </p:nvSpPr>
        <p:spPr>
          <a:xfrm>
            <a:off x="6193367" y="1676400"/>
            <a:ext cx="4704484"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v-LV" smtClean="0"/>
              <a:t>Rediģēt šablona teksta stilus</a:t>
            </a:r>
          </a:p>
        </p:txBody>
      </p:sp>
      <p:sp>
        <p:nvSpPr>
          <p:cNvPr id="6" name="Satura vietturis 5"/>
          <p:cNvSpPr>
            <a:spLocks noGrp="1"/>
          </p:cNvSpPr>
          <p:nvPr>
            <p:ph sz="quarter" idx="4"/>
          </p:nvPr>
        </p:nvSpPr>
        <p:spPr>
          <a:xfrm>
            <a:off x="6193367" y="2516458"/>
            <a:ext cx="4704484"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7" name="Datuma vietturis 6"/>
          <p:cNvSpPr>
            <a:spLocks noGrp="1"/>
          </p:cNvSpPr>
          <p:nvPr>
            <p:ph type="dt" sz="half" idx="10"/>
          </p:nvPr>
        </p:nvSpPr>
        <p:spPr/>
        <p:txBody>
          <a:bodyPr rtlCol="0"/>
          <a:lstStyle>
            <a:lvl1pPr algn="l" rtl="0">
              <a:defRPr sz="1100"/>
            </a:lvl1pPr>
          </a:lstStyle>
          <a:p>
            <a:fld id="{1D797BCB-0B06-4230-A7BD-3DFB92928DE7}"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8" name="Kājenes vietturis 7"/>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9" name="Slaida numura vietturis 8"/>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38168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Datuma vietturis 2"/>
          <p:cNvSpPr>
            <a:spLocks noGrp="1"/>
          </p:cNvSpPr>
          <p:nvPr>
            <p:ph type="dt" sz="half" idx="10"/>
          </p:nvPr>
        </p:nvSpPr>
        <p:spPr/>
        <p:txBody>
          <a:bodyPr rtlCol="0"/>
          <a:lstStyle>
            <a:lvl1pPr algn="l" rtl="0">
              <a:defRPr sz="1100"/>
            </a:lvl1pPr>
          </a:lstStyle>
          <a:p>
            <a:fld id="{457C71E7-157D-4DEF-AADA-35BE3E952AC3}"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4" name="Kājenes vietturis 3"/>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5" name="Slaida numura vietturis 4"/>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97874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ukš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rtlCol="0"/>
          <a:lstStyle>
            <a:lvl1pPr algn="l" rtl="0">
              <a:defRPr sz="1100"/>
            </a:lvl1pPr>
          </a:lstStyle>
          <a:p>
            <a:fld id="{02B3EE1C-C850-4572-BA84-63FC18E73FDC}"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3" name="Kājenes vietturis 2"/>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4" name="Slaida numura vietturis 3"/>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154547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7772835" y="1676400"/>
            <a:ext cx="3810992" cy="2438400"/>
          </a:xfrm>
        </p:spPr>
        <p:txBody>
          <a:bodyPr rtlCol="0" anchor="b">
            <a:normAutofit/>
          </a:bodyPr>
          <a:lstStyle>
            <a:lvl1pPr algn="l" rtl="0">
              <a:defRPr sz="3200" b="0"/>
            </a:lvl1pPr>
          </a:lstStyle>
          <a:p>
            <a:pPr rtl="0"/>
            <a:r>
              <a:rPr lang="lv-LV" smtClean="0"/>
              <a:t>Rediģēt šablona virsraksta stilu</a:t>
            </a:r>
            <a:endParaRPr lang="lv-LV" dirty="0"/>
          </a:p>
        </p:txBody>
      </p:sp>
      <p:sp>
        <p:nvSpPr>
          <p:cNvPr id="3" name="Satura vietturis 2"/>
          <p:cNvSpPr>
            <a:spLocks noGrp="1"/>
          </p:cNvSpPr>
          <p:nvPr>
            <p:ph idx="1"/>
          </p:nvPr>
        </p:nvSpPr>
        <p:spPr>
          <a:xfrm>
            <a:off x="1294150" y="685800"/>
            <a:ext cx="6173808"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Teksta vietturis 3"/>
          <p:cNvSpPr>
            <a:spLocks noGrp="1"/>
          </p:cNvSpPr>
          <p:nvPr>
            <p:ph type="body" sz="half" idx="2"/>
          </p:nvPr>
        </p:nvSpPr>
        <p:spPr>
          <a:xfrm>
            <a:off x="7772835"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v-LV" smtClean="0"/>
              <a:t>Rediģēt šablona teksta stilus</a:t>
            </a:r>
          </a:p>
        </p:txBody>
      </p:sp>
      <p:sp>
        <p:nvSpPr>
          <p:cNvPr id="5" name="Datuma vietturis 4"/>
          <p:cNvSpPr>
            <a:spLocks noGrp="1"/>
          </p:cNvSpPr>
          <p:nvPr>
            <p:ph type="dt" sz="half" idx="10"/>
          </p:nvPr>
        </p:nvSpPr>
        <p:spPr/>
        <p:txBody>
          <a:bodyPr rtlCol="0"/>
          <a:lstStyle>
            <a:lvl1pPr algn="l" rtl="0">
              <a:defRPr sz="1100"/>
            </a:lvl1pPr>
          </a:lstStyle>
          <a:p>
            <a:fld id="{5CCBCD7C-1DEE-463E-AE9B-C2BA486455D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6" name="Kājenes vietturis 5"/>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7" name="Slaida numura vietturis 6"/>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307953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Satura vietturis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181D7512-8F24-4F15-A9DD-BC943C1CA448}"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12672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7772836" y="1676400"/>
            <a:ext cx="3810992" cy="2438400"/>
          </a:xfrm>
        </p:spPr>
        <p:txBody>
          <a:bodyPr rtlCol="0" anchor="b">
            <a:noAutofit/>
          </a:bodyPr>
          <a:lstStyle>
            <a:lvl1pPr algn="l" rtl="0">
              <a:defRPr sz="3200" b="0"/>
            </a:lvl1pPr>
          </a:lstStyle>
          <a:p>
            <a:pPr rtl="0"/>
            <a:r>
              <a:rPr lang="lv-LV" smtClean="0"/>
              <a:t>Rediģēt šablona virsraksta stilu</a:t>
            </a:r>
            <a:endParaRPr lang="lv-LV" dirty="0"/>
          </a:p>
        </p:txBody>
      </p:sp>
      <p:sp>
        <p:nvSpPr>
          <p:cNvPr id="3" name="Attēla vietturis 2" descr="Tukšs vietturis attēla pievienošanai. Noklikšķiniet uz viettura un atlasiet attēlu, ko vēlaties pievienot."/>
          <p:cNvSpPr>
            <a:spLocks noGrp="1"/>
          </p:cNvSpPr>
          <p:nvPr>
            <p:ph type="pic" idx="1"/>
          </p:nvPr>
        </p:nvSpPr>
        <p:spPr>
          <a:xfrm>
            <a:off x="1522809" y="0"/>
            <a:ext cx="5945149"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v-LV" smtClean="0"/>
              <a:t>Noklikšķiniet uz ikonas, lai pievienotu attēlu</a:t>
            </a:r>
            <a:endParaRPr lang="lv-LV" dirty="0"/>
          </a:p>
        </p:txBody>
      </p:sp>
      <p:sp>
        <p:nvSpPr>
          <p:cNvPr id="4" name="Teksta vietturis 3"/>
          <p:cNvSpPr>
            <a:spLocks noGrp="1"/>
          </p:cNvSpPr>
          <p:nvPr>
            <p:ph type="body" sz="half" idx="2"/>
          </p:nvPr>
        </p:nvSpPr>
        <p:spPr>
          <a:xfrm>
            <a:off x="7772836"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v-LV" smtClean="0"/>
              <a:t>Rediģēt šablona teksta stilus</a:t>
            </a:r>
          </a:p>
        </p:txBody>
      </p:sp>
    </p:spTree>
    <p:extLst>
      <p:ext uri="{BB962C8B-B14F-4D97-AF65-F5344CB8AC3E}">
        <p14:creationId xmlns:p14="http://schemas.microsoft.com/office/powerpoint/2010/main" val="3841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Vertikālā teksta vietturis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C435C530-090F-4FAB-AA62-BCF94FA4C6E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96788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9754554" y="381000"/>
            <a:ext cx="1905494" cy="5791200"/>
          </a:xfrm>
        </p:spPr>
        <p:txBody>
          <a:bodyPr vert="eaVert" rtlCol="0"/>
          <a:lstStyle/>
          <a:p>
            <a:pPr rtl="0"/>
            <a:r>
              <a:rPr lang="lv-LV" smtClean="0"/>
              <a:t>Rediģēt šablona virsraksta stilu</a:t>
            </a:r>
            <a:endParaRPr lang="lv-LV" dirty="0"/>
          </a:p>
        </p:txBody>
      </p:sp>
      <p:sp>
        <p:nvSpPr>
          <p:cNvPr id="3" name="Vertikālā teksta vietturis 2"/>
          <p:cNvSpPr>
            <a:spLocks noGrp="1"/>
          </p:cNvSpPr>
          <p:nvPr>
            <p:ph type="body" orient="vert" idx="1"/>
          </p:nvPr>
        </p:nvSpPr>
        <p:spPr>
          <a:xfrm>
            <a:off x="1294151" y="381000"/>
            <a:ext cx="8307964"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B6F1BECE-751C-425F-9EB8-A66B50FCA4E3}"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62728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Virsraksta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ctrTitle"/>
          </p:nvPr>
        </p:nvSpPr>
        <p:spPr>
          <a:xfrm>
            <a:off x="1294151" y="990600"/>
            <a:ext cx="8460403" cy="3200400"/>
          </a:xfrm>
        </p:spPr>
        <p:txBody>
          <a:bodyPr rtlCol="0">
            <a:normAutofit/>
          </a:bodyPr>
          <a:lstStyle>
            <a:lvl1pPr algn="l" rtl="0">
              <a:defRPr sz="6000"/>
            </a:lvl1pPr>
          </a:lstStyle>
          <a:p>
            <a:pPr rtl="0"/>
            <a:r>
              <a:rPr lang="lv-LV" smtClean="0"/>
              <a:t>Rediģēt šablona virsraksta stilu</a:t>
            </a:r>
            <a:endParaRPr lang="lv-LV" dirty="0"/>
          </a:p>
        </p:txBody>
      </p:sp>
      <p:sp>
        <p:nvSpPr>
          <p:cNvPr id="3" name="Apakšvirsraksts 2"/>
          <p:cNvSpPr>
            <a:spLocks noGrp="1"/>
          </p:cNvSpPr>
          <p:nvPr>
            <p:ph type="subTitle" idx="1"/>
          </p:nvPr>
        </p:nvSpPr>
        <p:spPr>
          <a:xfrm>
            <a:off x="1294150" y="4267200"/>
            <a:ext cx="8460403"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lv-LV" smtClean="0"/>
              <a:t>Rediģēt šablona apakšvirsraksta stilu</a:t>
            </a:r>
            <a:endParaRPr lang="lv-LV" dirty="0"/>
          </a:p>
        </p:txBody>
      </p:sp>
      <p:sp>
        <p:nvSpPr>
          <p:cNvPr id="4" name="Datuma vietturis 3"/>
          <p:cNvSpPr>
            <a:spLocks noGrp="1"/>
          </p:cNvSpPr>
          <p:nvPr>
            <p:ph type="dt" sz="half" idx="10"/>
          </p:nvPr>
        </p:nvSpPr>
        <p:spPr/>
        <p:txBody>
          <a:bodyPr rtlCol="0"/>
          <a:lstStyle>
            <a:lvl1pPr algn="l" rtl="0">
              <a:defRPr sz="1100"/>
            </a:lvl1pPr>
          </a:lstStyle>
          <a:p>
            <a:fld id="{CEB6E8FA-7D11-4722-AF55-AE16D67112EF}"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89176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Satura vietturis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181D7512-8F24-4F15-A9DD-BC943C1CA448}"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197951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1294151" y="2057401"/>
            <a:ext cx="8460404" cy="2666999"/>
          </a:xfrm>
        </p:spPr>
        <p:txBody>
          <a:bodyPr rtlCol="0" anchor="b">
            <a:normAutofit/>
          </a:bodyPr>
          <a:lstStyle>
            <a:lvl1pPr algn="l" rtl="0">
              <a:defRPr sz="4800" b="0" i="0" cap="none" baseline="0"/>
            </a:lvl1pPr>
          </a:lstStyle>
          <a:p>
            <a:pPr rtl="0"/>
            <a:r>
              <a:rPr lang="lv-LV" smtClean="0"/>
              <a:t>Rediģēt šablona virsraksta stilu</a:t>
            </a:r>
            <a:endParaRPr lang="lv-LV" dirty="0"/>
          </a:p>
        </p:txBody>
      </p:sp>
      <p:sp>
        <p:nvSpPr>
          <p:cNvPr id="3" name="Teksta vietturis 2"/>
          <p:cNvSpPr>
            <a:spLocks noGrp="1"/>
          </p:cNvSpPr>
          <p:nvPr>
            <p:ph type="body" idx="1"/>
          </p:nvPr>
        </p:nvSpPr>
        <p:spPr>
          <a:xfrm>
            <a:off x="1294151" y="4876800"/>
            <a:ext cx="8460404"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lv-LV" smtClean="0"/>
              <a:t>Rediģēt šablona teksta stilus</a:t>
            </a:r>
          </a:p>
        </p:txBody>
      </p:sp>
      <p:sp>
        <p:nvSpPr>
          <p:cNvPr id="4" name="Datuma vietturis 3"/>
          <p:cNvSpPr>
            <a:spLocks noGrp="1"/>
          </p:cNvSpPr>
          <p:nvPr>
            <p:ph type="dt" sz="half" idx="10"/>
          </p:nvPr>
        </p:nvSpPr>
        <p:spPr/>
        <p:txBody>
          <a:bodyPr rtlCol="0"/>
          <a:lstStyle>
            <a:lvl1pPr algn="l" rtl="0">
              <a:defRPr sz="1100"/>
            </a:lvl1pPr>
          </a:lstStyle>
          <a:p>
            <a:fld id="{A5154704-1839-4161-BCCC-56A961C17645}"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92839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Satura vietturis 2"/>
          <p:cNvSpPr>
            <a:spLocks noGrp="1"/>
          </p:cNvSpPr>
          <p:nvPr>
            <p:ph sz="half" idx="1"/>
          </p:nvPr>
        </p:nvSpPr>
        <p:spPr>
          <a:xfrm>
            <a:off x="1294149" y="1676400"/>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Satura vietturis 3"/>
          <p:cNvSpPr>
            <a:spLocks noGrp="1"/>
          </p:cNvSpPr>
          <p:nvPr>
            <p:ph sz="half" idx="2"/>
          </p:nvPr>
        </p:nvSpPr>
        <p:spPr>
          <a:xfrm>
            <a:off x="6203651" y="1676401"/>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5" name="Datuma vietturis 4"/>
          <p:cNvSpPr>
            <a:spLocks noGrp="1"/>
          </p:cNvSpPr>
          <p:nvPr>
            <p:ph type="dt" sz="half" idx="10"/>
          </p:nvPr>
        </p:nvSpPr>
        <p:spPr/>
        <p:txBody>
          <a:bodyPr rtlCol="0"/>
          <a:lstStyle>
            <a:lvl1pPr algn="l" rtl="0">
              <a:defRPr sz="1100"/>
            </a:lvl1pPr>
          </a:lstStyle>
          <a:p>
            <a:fld id="{B69F7A59-14C5-435E-9B85-2034264CAE9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6" name="Kājenes vietturis 5"/>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7" name="Slaida numura vietturis 6"/>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365740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lvl1pPr algn="l" rtl="0">
              <a:defRPr/>
            </a:lvl1pPr>
          </a:lstStyle>
          <a:p>
            <a:pPr rtl="0"/>
            <a:r>
              <a:rPr lang="lv-LV" smtClean="0"/>
              <a:t>Rediģēt šablona virsraksta stilu</a:t>
            </a:r>
            <a:endParaRPr lang="lv-LV" dirty="0"/>
          </a:p>
        </p:txBody>
      </p:sp>
      <p:sp>
        <p:nvSpPr>
          <p:cNvPr id="3" name="Teksta vietturis 2"/>
          <p:cNvSpPr>
            <a:spLocks noGrp="1"/>
          </p:cNvSpPr>
          <p:nvPr>
            <p:ph type="body" idx="1"/>
          </p:nvPr>
        </p:nvSpPr>
        <p:spPr>
          <a:xfrm>
            <a:off x="1294150" y="1676400"/>
            <a:ext cx="4702367"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v-LV" smtClean="0"/>
              <a:t>Rediģēt šablona teksta stilus</a:t>
            </a:r>
          </a:p>
        </p:txBody>
      </p:sp>
      <p:sp>
        <p:nvSpPr>
          <p:cNvPr id="4" name="Satura vietturis 3"/>
          <p:cNvSpPr>
            <a:spLocks noGrp="1"/>
          </p:cNvSpPr>
          <p:nvPr>
            <p:ph sz="half" idx="2"/>
          </p:nvPr>
        </p:nvSpPr>
        <p:spPr>
          <a:xfrm>
            <a:off x="1294150" y="2516458"/>
            <a:ext cx="4702367"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5" name="Teksta vietturis 4"/>
          <p:cNvSpPr>
            <a:spLocks noGrp="1"/>
          </p:cNvSpPr>
          <p:nvPr>
            <p:ph type="body" sz="quarter" idx="3"/>
          </p:nvPr>
        </p:nvSpPr>
        <p:spPr>
          <a:xfrm>
            <a:off x="6193367" y="1676400"/>
            <a:ext cx="4704484"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v-LV" smtClean="0"/>
              <a:t>Rediģēt šablona teksta stilus</a:t>
            </a:r>
          </a:p>
        </p:txBody>
      </p:sp>
      <p:sp>
        <p:nvSpPr>
          <p:cNvPr id="6" name="Satura vietturis 5"/>
          <p:cNvSpPr>
            <a:spLocks noGrp="1"/>
          </p:cNvSpPr>
          <p:nvPr>
            <p:ph sz="quarter" idx="4"/>
          </p:nvPr>
        </p:nvSpPr>
        <p:spPr>
          <a:xfrm>
            <a:off x="6193367" y="2516458"/>
            <a:ext cx="4704484"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7" name="Datuma vietturis 6"/>
          <p:cNvSpPr>
            <a:spLocks noGrp="1"/>
          </p:cNvSpPr>
          <p:nvPr>
            <p:ph type="dt" sz="half" idx="10"/>
          </p:nvPr>
        </p:nvSpPr>
        <p:spPr/>
        <p:txBody>
          <a:bodyPr rtlCol="0"/>
          <a:lstStyle>
            <a:lvl1pPr algn="l" rtl="0">
              <a:defRPr sz="1100"/>
            </a:lvl1pPr>
          </a:lstStyle>
          <a:p>
            <a:fld id="{1D797BCB-0B06-4230-A7BD-3DFB92928DE7}"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8" name="Kājenes vietturis 7"/>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9" name="Slaida numura vietturis 8"/>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161170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Datuma vietturis 2"/>
          <p:cNvSpPr>
            <a:spLocks noGrp="1"/>
          </p:cNvSpPr>
          <p:nvPr>
            <p:ph type="dt" sz="half" idx="10"/>
          </p:nvPr>
        </p:nvSpPr>
        <p:spPr/>
        <p:txBody>
          <a:bodyPr rtlCol="0"/>
          <a:lstStyle>
            <a:lvl1pPr algn="l" rtl="0">
              <a:defRPr sz="1100"/>
            </a:lvl1pPr>
          </a:lstStyle>
          <a:p>
            <a:fld id="{457C71E7-157D-4DEF-AADA-35BE3E952AC3}"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4" name="Kājenes vietturis 3"/>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5" name="Slaida numura vietturis 4"/>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333365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ukš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rtlCol="0"/>
          <a:lstStyle>
            <a:lvl1pPr algn="l" rtl="0">
              <a:defRPr sz="1100"/>
            </a:lvl1pPr>
          </a:lstStyle>
          <a:p>
            <a:fld id="{02B3EE1C-C850-4572-BA84-63FC18E73FDC}"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3" name="Kājenes vietturis 2"/>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4" name="Slaida numura vietturis 3"/>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81238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1294151" y="2057401"/>
            <a:ext cx="8460404" cy="2666999"/>
          </a:xfrm>
        </p:spPr>
        <p:txBody>
          <a:bodyPr rtlCol="0" anchor="b">
            <a:normAutofit/>
          </a:bodyPr>
          <a:lstStyle>
            <a:lvl1pPr algn="l" rtl="0">
              <a:defRPr sz="4800" b="0" i="0" cap="none" baseline="0"/>
            </a:lvl1pPr>
          </a:lstStyle>
          <a:p>
            <a:pPr rtl="0"/>
            <a:r>
              <a:rPr lang="lv-LV" smtClean="0"/>
              <a:t>Rediģēt šablona virsraksta stilu</a:t>
            </a:r>
            <a:endParaRPr lang="lv-LV" dirty="0"/>
          </a:p>
        </p:txBody>
      </p:sp>
      <p:sp>
        <p:nvSpPr>
          <p:cNvPr id="3" name="Teksta vietturis 2"/>
          <p:cNvSpPr>
            <a:spLocks noGrp="1"/>
          </p:cNvSpPr>
          <p:nvPr>
            <p:ph type="body" idx="1"/>
          </p:nvPr>
        </p:nvSpPr>
        <p:spPr>
          <a:xfrm>
            <a:off x="1294151" y="4876800"/>
            <a:ext cx="8460404"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lv-LV" smtClean="0"/>
              <a:t>Rediģēt šablona teksta stilus</a:t>
            </a:r>
          </a:p>
        </p:txBody>
      </p:sp>
      <p:sp>
        <p:nvSpPr>
          <p:cNvPr id="4" name="Datuma vietturis 3"/>
          <p:cNvSpPr>
            <a:spLocks noGrp="1"/>
          </p:cNvSpPr>
          <p:nvPr>
            <p:ph type="dt" sz="half" idx="10"/>
          </p:nvPr>
        </p:nvSpPr>
        <p:spPr/>
        <p:txBody>
          <a:bodyPr rtlCol="0"/>
          <a:lstStyle>
            <a:lvl1pPr algn="l" rtl="0">
              <a:defRPr sz="1100"/>
            </a:lvl1pPr>
          </a:lstStyle>
          <a:p>
            <a:fld id="{A5154704-1839-4161-BCCC-56A961C17645}"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65297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7772835" y="1676400"/>
            <a:ext cx="3810992" cy="2438400"/>
          </a:xfrm>
        </p:spPr>
        <p:txBody>
          <a:bodyPr rtlCol="0" anchor="b">
            <a:normAutofit/>
          </a:bodyPr>
          <a:lstStyle>
            <a:lvl1pPr algn="l" rtl="0">
              <a:defRPr sz="3200" b="0"/>
            </a:lvl1pPr>
          </a:lstStyle>
          <a:p>
            <a:pPr rtl="0"/>
            <a:r>
              <a:rPr lang="lv-LV" smtClean="0"/>
              <a:t>Rediģēt šablona virsraksta stilu</a:t>
            </a:r>
            <a:endParaRPr lang="lv-LV" dirty="0"/>
          </a:p>
        </p:txBody>
      </p:sp>
      <p:sp>
        <p:nvSpPr>
          <p:cNvPr id="3" name="Satura vietturis 2"/>
          <p:cNvSpPr>
            <a:spLocks noGrp="1"/>
          </p:cNvSpPr>
          <p:nvPr>
            <p:ph idx="1"/>
          </p:nvPr>
        </p:nvSpPr>
        <p:spPr>
          <a:xfrm>
            <a:off x="1294150" y="685800"/>
            <a:ext cx="6173808"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Teksta vietturis 3"/>
          <p:cNvSpPr>
            <a:spLocks noGrp="1"/>
          </p:cNvSpPr>
          <p:nvPr>
            <p:ph type="body" sz="half" idx="2"/>
          </p:nvPr>
        </p:nvSpPr>
        <p:spPr>
          <a:xfrm>
            <a:off x="7772835"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v-LV" smtClean="0"/>
              <a:t>Rediģēt šablona teksta stilus</a:t>
            </a:r>
          </a:p>
        </p:txBody>
      </p:sp>
      <p:sp>
        <p:nvSpPr>
          <p:cNvPr id="5" name="Datuma vietturis 4"/>
          <p:cNvSpPr>
            <a:spLocks noGrp="1"/>
          </p:cNvSpPr>
          <p:nvPr>
            <p:ph type="dt" sz="half" idx="10"/>
          </p:nvPr>
        </p:nvSpPr>
        <p:spPr/>
        <p:txBody>
          <a:bodyPr rtlCol="0"/>
          <a:lstStyle>
            <a:lvl1pPr algn="l" rtl="0">
              <a:defRPr sz="1100"/>
            </a:lvl1pPr>
          </a:lstStyle>
          <a:p>
            <a:fld id="{5CCBCD7C-1DEE-463E-AE9B-C2BA486455D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6" name="Kājenes vietturis 5"/>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7" name="Slaida numura vietturis 6"/>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40772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7772836" y="1676400"/>
            <a:ext cx="3810992" cy="2438400"/>
          </a:xfrm>
        </p:spPr>
        <p:txBody>
          <a:bodyPr rtlCol="0" anchor="b">
            <a:noAutofit/>
          </a:bodyPr>
          <a:lstStyle>
            <a:lvl1pPr algn="l" rtl="0">
              <a:defRPr sz="3200" b="0"/>
            </a:lvl1pPr>
          </a:lstStyle>
          <a:p>
            <a:pPr rtl="0"/>
            <a:r>
              <a:rPr lang="lv-LV" smtClean="0"/>
              <a:t>Rediģēt šablona virsraksta stilu</a:t>
            </a:r>
            <a:endParaRPr lang="lv-LV" dirty="0"/>
          </a:p>
        </p:txBody>
      </p:sp>
      <p:sp>
        <p:nvSpPr>
          <p:cNvPr id="3" name="Attēla vietturis 2" descr="Tukšs vietturis attēla pievienošanai. Noklikšķiniet uz viettura un atlasiet attēlu, ko vēlaties pievienot."/>
          <p:cNvSpPr>
            <a:spLocks noGrp="1"/>
          </p:cNvSpPr>
          <p:nvPr>
            <p:ph type="pic" idx="1"/>
          </p:nvPr>
        </p:nvSpPr>
        <p:spPr>
          <a:xfrm>
            <a:off x="1522809" y="0"/>
            <a:ext cx="5945149"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v-LV" smtClean="0"/>
              <a:t>Noklikšķiniet uz ikonas, lai pievienotu attēlu</a:t>
            </a:r>
            <a:endParaRPr lang="lv-LV" dirty="0"/>
          </a:p>
        </p:txBody>
      </p:sp>
      <p:sp>
        <p:nvSpPr>
          <p:cNvPr id="4" name="Teksta vietturis 3"/>
          <p:cNvSpPr>
            <a:spLocks noGrp="1"/>
          </p:cNvSpPr>
          <p:nvPr>
            <p:ph type="body" sz="half" idx="2"/>
          </p:nvPr>
        </p:nvSpPr>
        <p:spPr>
          <a:xfrm>
            <a:off x="7772836"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v-LV" smtClean="0"/>
              <a:t>Rediģēt šablona teksta stilus</a:t>
            </a:r>
          </a:p>
        </p:txBody>
      </p:sp>
    </p:spTree>
    <p:extLst>
      <p:ext uri="{BB962C8B-B14F-4D97-AF65-F5344CB8AC3E}">
        <p14:creationId xmlns:p14="http://schemas.microsoft.com/office/powerpoint/2010/main" val="117173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Vertikālā teksta vietturis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C435C530-090F-4FAB-AA62-BCF94FA4C6E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36367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9754554" y="381000"/>
            <a:ext cx="1905494" cy="5791200"/>
          </a:xfrm>
        </p:spPr>
        <p:txBody>
          <a:bodyPr vert="eaVert" rtlCol="0"/>
          <a:lstStyle/>
          <a:p>
            <a:pPr rtl="0"/>
            <a:r>
              <a:rPr lang="lv-LV" smtClean="0"/>
              <a:t>Rediģēt šablona virsraksta stilu</a:t>
            </a:r>
            <a:endParaRPr lang="lv-LV" dirty="0"/>
          </a:p>
        </p:txBody>
      </p:sp>
      <p:sp>
        <p:nvSpPr>
          <p:cNvPr id="3" name="Vertikālā teksta vietturis 2"/>
          <p:cNvSpPr>
            <a:spLocks noGrp="1"/>
          </p:cNvSpPr>
          <p:nvPr>
            <p:ph type="body" orient="vert" idx="1"/>
          </p:nvPr>
        </p:nvSpPr>
        <p:spPr>
          <a:xfrm>
            <a:off x="1294151" y="381000"/>
            <a:ext cx="8307964"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Datuma vietturis 3"/>
          <p:cNvSpPr>
            <a:spLocks noGrp="1"/>
          </p:cNvSpPr>
          <p:nvPr>
            <p:ph type="dt" sz="half" idx="10"/>
          </p:nvPr>
        </p:nvSpPr>
        <p:spPr/>
        <p:txBody>
          <a:bodyPr rtlCol="0"/>
          <a:lstStyle>
            <a:lvl1pPr algn="l" rtl="0">
              <a:defRPr sz="1100"/>
            </a:lvl1pPr>
          </a:lstStyle>
          <a:p>
            <a:fld id="{B6F1BECE-751C-425F-9EB8-A66B50FCA4E3}"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5076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Satura vietturis 2"/>
          <p:cNvSpPr>
            <a:spLocks noGrp="1"/>
          </p:cNvSpPr>
          <p:nvPr>
            <p:ph sz="half" idx="1"/>
          </p:nvPr>
        </p:nvSpPr>
        <p:spPr>
          <a:xfrm>
            <a:off x="1294149" y="1676400"/>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Satura vietturis 3"/>
          <p:cNvSpPr>
            <a:spLocks noGrp="1"/>
          </p:cNvSpPr>
          <p:nvPr>
            <p:ph sz="half" idx="2"/>
          </p:nvPr>
        </p:nvSpPr>
        <p:spPr>
          <a:xfrm>
            <a:off x="6203651" y="1676401"/>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5" name="Datuma vietturis 4"/>
          <p:cNvSpPr>
            <a:spLocks noGrp="1"/>
          </p:cNvSpPr>
          <p:nvPr>
            <p:ph type="dt" sz="half" idx="10"/>
          </p:nvPr>
        </p:nvSpPr>
        <p:spPr/>
        <p:txBody>
          <a:bodyPr rtlCol="0"/>
          <a:lstStyle>
            <a:lvl1pPr algn="l" rtl="0">
              <a:defRPr sz="1100"/>
            </a:lvl1pPr>
          </a:lstStyle>
          <a:p>
            <a:fld id="{B69F7A59-14C5-435E-9B85-2034264CAE9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6" name="Kājenes vietturis 5"/>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7" name="Slaida numura vietturis 6"/>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2993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lvl1pPr algn="l" rtl="0">
              <a:defRPr/>
            </a:lvl1pPr>
          </a:lstStyle>
          <a:p>
            <a:pPr rtl="0"/>
            <a:r>
              <a:rPr lang="lv-LV" smtClean="0"/>
              <a:t>Rediģēt šablona virsraksta stilu</a:t>
            </a:r>
            <a:endParaRPr lang="lv-LV" dirty="0"/>
          </a:p>
        </p:txBody>
      </p:sp>
      <p:sp>
        <p:nvSpPr>
          <p:cNvPr id="3" name="Teksta vietturis 2"/>
          <p:cNvSpPr>
            <a:spLocks noGrp="1"/>
          </p:cNvSpPr>
          <p:nvPr>
            <p:ph type="body" idx="1"/>
          </p:nvPr>
        </p:nvSpPr>
        <p:spPr>
          <a:xfrm>
            <a:off x="1294150" y="1676400"/>
            <a:ext cx="4702367"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v-LV" smtClean="0"/>
              <a:t>Rediģēt šablona teksta stilus</a:t>
            </a:r>
          </a:p>
        </p:txBody>
      </p:sp>
      <p:sp>
        <p:nvSpPr>
          <p:cNvPr id="4" name="Satura vietturis 3"/>
          <p:cNvSpPr>
            <a:spLocks noGrp="1"/>
          </p:cNvSpPr>
          <p:nvPr>
            <p:ph sz="half" idx="2"/>
          </p:nvPr>
        </p:nvSpPr>
        <p:spPr>
          <a:xfrm>
            <a:off x="1294150" y="2516458"/>
            <a:ext cx="4702367"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5" name="Teksta vietturis 4"/>
          <p:cNvSpPr>
            <a:spLocks noGrp="1"/>
          </p:cNvSpPr>
          <p:nvPr>
            <p:ph type="body" sz="quarter" idx="3"/>
          </p:nvPr>
        </p:nvSpPr>
        <p:spPr>
          <a:xfrm>
            <a:off x="6193367" y="1676400"/>
            <a:ext cx="4704484"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lv-LV" smtClean="0"/>
              <a:t>Rediģēt šablona teksta stilus</a:t>
            </a:r>
          </a:p>
        </p:txBody>
      </p:sp>
      <p:sp>
        <p:nvSpPr>
          <p:cNvPr id="6" name="Satura vietturis 5"/>
          <p:cNvSpPr>
            <a:spLocks noGrp="1"/>
          </p:cNvSpPr>
          <p:nvPr>
            <p:ph sz="quarter" idx="4"/>
          </p:nvPr>
        </p:nvSpPr>
        <p:spPr>
          <a:xfrm>
            <a:off x="6193367" y="2516458"/>
            <a:ext cx="4704484"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7" name="Datuma vietturis 6"/>
          <p:cNvSpPr>
            <a:spLocks noGrp="1"/>
          </p:cNvSpPr>
          <p:nvPr>
            <p:ph type="dt" sz="half" idx="10"/>
          </p:nvPr>
        </p:nvSpPr>
        <p:spPr/>
        <p:txBody>
          <a:bodyPr rtlCol="0"/>
          <a:lstStyle>
            <a:lvl1pPr algn="l" rtl="0">
              <a:defRPr sz="1100"/>
            </a:lvl1pPr>
          </a:lstStyle>
          <a:p>
            <a:fld id="{1D797BCB-0B06-4230-A7BD-3DFB92928DE7}"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8" name="Kājenes vietturis 7"/>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9" name="Slaida numura vietturis 8"/>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41966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smtClean="0"/>
              <a:t>Rediģēt šablona virsraksta stilu</a:t>
            </a:r>
            <a:endParaRPr lang="lv-LV" dirty="0"/>
          </a:p>
        </p:txBody>
      </p:sp>
      <p:sp>
        <p:nvSpPr>
          <p:cNvPr id="3" name="Datuma vietturis 2"/>
          <p:cNvSpPr>
            <a:spLocks noGrp="1"/>
          </p:cNvSpPr>
          <p:nvPr>
            <p:ph type="dt" sz="half" idx="10"/>
          </p:nvPr>
        </p:nvSpPr>
        <p:spPr/>
        <p:txBody>
          <a:bodyPr rtlCol="0"/>
          <a:lstStyle>
            <a:lvl1pPr algn="l" rtl="0">
              <a:defRPr sz="1100"/>
            </a:lvl1pPr>
          </a:lstStyle>
          <a:p>
            <a:fld id="{457C71E7-157D-4DEF-AADA-35BE3E952AC3}"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4" name="Kājenes vietturis 3"/>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5" name="Slaida numura vietturis 4"/>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192415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kš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rtlCol="0"/>
          <a:lstStyle>
            <a:lvl1pPr algn="l" rtl="0">
              <a:defRPr sz="1100"/>
            </a:lvl1pPr>
          </a:lstStyle>
          <a:p>
            <a:fld id="{02B3EE1C-C850-4572-BA84-63FC18E73FDC}"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3" name="Kājenes vietturis 2"/>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4" name="Slaida numura vietturis 3"/>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94341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7772835" y="1676400"/>
            <a:ext cx="3810992" cy="2438400"/>
          </a:xfrm>
        </p:spPr>
        <p:txBody>
          <a:bodyPr rtlCol="0" anchor="b">
            <a:normAutofit/>
          </a:bodyPr>
          <a:lstStyle>
            <a:lvl1pPr algn="l" rtl="0">
              <a:defRPr sz="3200" b="0"/>
            </a:lvl1pPr>
          </a:lstStyle>
          <a:p>
            <a:pPr rtl="0"/>
            <a:r>
              <a:rPr lang="lv-LV" smtClean="0"/>
              <a:t>Rediģēt šablona virsraksta stilu</a:t>
            </a:r>
            <a:endParaRPr lang="lv-LV" dirty="0"/>
          </a:p>
        </p:txBody>
      </p:sp>
      <p:sp>
        <p:nvSpPr>
          <p:cNvPr id="3" name="Satura vietturis 2"/>
          <p:cNvSpPr>
            <a:spLocks noGrp="1"/>
          </p:cNvSpPr>
          <p:nvPr>
            <p:ph idx="1"/>
          </p:nvPr>
        </p:nvSpPr>
        <p:spPr>
          <a:xfrm>
            <a:off x="1294150" y="685800"/>
            <a:ext cx="6173808"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lv-LV" smtClean="0"/>
              <a:t>Rediģēt šablona teksta stilus</a:t>
            </a:r>
          </a:p>
          <a:p>
            <a:pPr lvl="1" rtl="0"/>
            <a:r>
              <a:rPr lang="lv-LV" smtClean="0"/>
              <a:t>Otrais līmenis</a:t>
            </a:r>
          </a:p>
          <a:p>
            <a:pPr lvl="2" rtl="0"/>
            <a:r>
              <a:rPr lang="lv-LV" smtClean="0"/>
              <a:t>Trešais līmenis</a:t>
            </a:r>
          </a:p>
          <a:p>
            <a:pPr lvl="3" rtl="0"/>
            <a:r>
              <a:rPr lang="lv-LV" smtClean="0"/>
              <a:t>Ceturtais līmenis</a:t>
            </a:r>
          </a:p>
          <a:p>
            <a:pPr lvl="4" rtl="0"/>
            <a:r>
              <a:rPr lang="lv-LV" smtClean="0"/>
              <a:t>Piektais līmenis</a:t>
            </a:r>
            <a:endParaRPr lang="lv-LV" dirty="0"/>
          </a:p>
        </p:txBody>
      </p:sp>
      <p:sp>
        <p:nvSpPr>
          <p:cNvPr id="4" name="Teksta vietturis 3"/>
          <p:cNvSpPr>
            <a:spLocks noGrp="1"/>
          </p:cNvSpPr>
          <p:nvPr>
            <p:ph type="body" sz="half" idx="2"/>
          </p:nvPr>
        </p:nvSpPr>
        <p:spPr>
          <a:xfrm>
            <a:off x="7772835"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v-LV" smtClean="0"/>
              <a:t>Rediģēt šablona teksta stilus</a:t>
            </a:r>
          </a:p>
        </p:txBody>
      </p:sp>
      <p:sp>
        <p:nvSpPr>
          <p:cNvPr id="5" name="Datuma vietturis 4"/>
          <p:cNvSpPr>
            <a:spLocks noGrp="1"/>
          </p:cNvSpPr>
          <p:nvPr>
            <p:ph type="dt" sz="half" idx="10"/>
          </p:nvPr>
        </p:nvSpPr>
        <p:spPr/>
        <p:txBody>
          <a:bodyPr rtlCol="0"/>
          <a:lstStyle>
            <a:lvl1pPr algn="l" rtl="0">
              <a:defRPr sz="1100"/>
            </a:lvl1pPr>
          </a:lstStyle>
          <a:p>
            <a:fld id="{5CCBCD7C-1DEE-463E-AE9B-C2BA486455DE}"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6" name="Kājenes vietturis 5"/>
          <p:cNvSpPr>
            <a:spLocks noGrp="1"/>
          </p:cNvSpPr>
          <p:nvPr>
            <p:ph type="ftr" sz="quarter" idx="11"/>
          </p:nvPr>
        </p:nvSpPr>
        <p:spPr/>
        <p:txBody>
          <a:bodyPr rtlCol="0"/>
          <a:lstStyle>
            <a:lvl1pPr algn="ctr" rtl="0">
              <a:defRPr sz="1100"/>
            </a:lvl1pPr>
          </a:lstStyle>
          <a:p>
            <a:endParaRPr lang="lv-LV" dirty="0">
              <a:solidFill>
                <a:srgbClr val="164B4F">
                  <a:lumMod val="90000"/>
                  <a:lumOff val="10000"/>
                </a:srgbClr>
              </a:solidFill>
            </a:endParaRPr>
          </a:p>
        </p:txBody>
      </p:sp>
      <p:sp>
        <p:nvSpPr>
          <p:cNvPr id="7" name="Slaida numura vietturis 6"/>
          <p:cNvSpPr>
            <a:spLocks noGrp="1"/>
          </p:cNvSpPr>
          <p:nvPr>
            <p:ph type="sldNum" sz="quarter" idx="12"/>
          </p:nvPr>
        </p:nvSpPr>
        <p:spPr/>
        <p:txBody>
          <a:bodyPr rtlCol="0"/>
          <a:lstStyle>
            <a:lvl1pPr algn="l" rtl="0">
              <a:defRPr sz="1100"/>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341234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7772836" y="1676400"/>
            <a:ext cx="3810992" cy="2438400"/>
          </a:xfrm>
        </p:spPr>
        <p:txBody>
          <a:bodyPr rtlCol="0" anchor="b">
            <a:noAutofit/>
          </a:bodyPr>
          <a:lstStyle>
            <a:lvl1pPr algn="l" rtl="0">
              <a:defRPr sz="3200" b="0"/>
            </a:lvl1pPr>
          </a:lstStyle>
          <a:p>
            <a:pPr rtl="0"/>
            <a:r>
              <a:rPr lang="lv-LV" smtClean="0"/>
              <a:t>Rediģēt šablona virsraksta stilu</a:t>
            </a:r>
            <a:endParaRPr lang="lv-LV" dirty="0"/>
          </a:p>
        </p:txBody>
      </p:sp>
      <p:sp>
        <p:nvSpPr>
          <p:cNvPr id="3" name="Attēla vietturis 2" descr="Tukšs vietturis attēla pievienošanai. Noklikšķiniet uz viettura un atlasiet attēlu, ko vēlaties pievienot."/>
          <p:cNvSpPr>
            <a:spLocks noGrp="1"/>
          </p:cNvSpPr>
          <p:nvPr>
            <p:ph type="pic" idx="1"/>
          </p:nvPr>
        </p:nvSpPr>
        <p:spPr>
          <a:xfrm>
            <a:off x="1522809" y="0"/>
            <a:ext cx="5945149"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lv-LV" smtClean="0"/>
              <a:t>Noklikšķiniet uz ikonas, lai pievienotu attēlu</a:t>
            </a:r>
            <a:endParaRPr lang="lv-LV" dirty="0"/>
          </a:p>
        </p:txBody>
      </p:sp>
      <p:sp>
        <p:nvSpPr>
          <p:cNvPr id="4" name="Teksta vietturis 3"/>
          <p:cNvSpPr>
            <a:spLocks noGrp="1"/>
          </p:cNvSpPr>
          <p:nvPr>
            <p:ph type="body" sz="half" idx="2"/>
          </p:nvPr>
        </p:nvSpPr>
        <p:spPr>
          <a:xfrm>
            <a:off x="7772836"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lv-LV" smtClean="0"/>
              <a:t>Rediģēt šablona teksta stilus</a:t>
            </a:r>
          </a:p>
        </p:txBody>
      </p:sp>
    </p:spTree>
    <p:extLst>
      <p:ext uri="{BB962C8B-B14F-4D97-AF65-F5344CB8AC3E}">
        <p14:creationId xmlns:p14="http://schemas.microsoft.com/office/powerpoint/2010/main" val="22897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Taisnstūris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dirty="0">
              <a:solidFill>
                <a:prstClr val="white"/>
              </a:solidFill>
            </a:endParaRPr>
          </a:p>
        </p:txBody>
      </p:sp>
      <p:sp>
        <p:nvSpPr>
          <p:cNvPr id="2" name="Virsraksta vietturis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pPr rtl="0"/>
            <a:r>
              <a:rPr lang="lv-LV" dirty="0"/>
              <a:t>Noklikšķiniet, lai rediģētu šablona virsraksta stilu</a:t>
            </a:r>
          </a:p>
        </p:txBody>
      </p:sp>
      <p:sp>
        <p:nvSpPr>
          <p:cNvPr id="3" name="Teksta vietturis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rtl="0"/>
            <a:r>
              <a:rPr lang="lv-LV" dirty="0"/>
              <a:t>Rediģējiet šablona teksta stilus</a:t>
            </a:r>
          </a:p>
          <a:p>
            <a:pPr lvl="1" rtl="0"/>
            <a:r>
              <a:rPr lang="lv-LV" dirty="0"/>
              <a:t>Otrais līmenis</a:t>
            </a:r>
          </a:p>
          <a:p>
            <a:pPr lvl="2" rtl="0"/>
            <a:r>
              <a:rPr lang="lv-LV" dirty="0"/>
              <a:t>Trešais līmenis</a:t>
            </a:r>
          </a:p>
          <a:p>
            <a:pPr lvl="3" rtl="0"/>
            <a:r>
              <a:rPr lang="lv-LV" dirty="0"/>
              <a:t>Ceturtais līmenis</a:t>
            </a:r>
          </a:p>
          <a:p>
            <a:pPr lvl="4" rtl="0"/>
            <a:r>
              <a:rPr lang="lv-LV" dirty="0"/>
              <a:t>Piektais līmenis</a:t>
            </a:r>
          </a:p>
        </p:txBody>
      </p:sp>
      <p:sp>
        <p:nvSpPr>
          <p:cNvPr id="4" name="Datuma vietturis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AABBF685-D705-499F-A81B-DFFFBEDEB1AB}"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742422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Taisnstūris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dirty="0">
              <a:solidFill>
                <a:prstClr val="white"/>
              </a:solidFill>
            </a:endParaRPr>
          </a:p>
        </p:txBody>
      </p:sp>
      <p:sp>
        <p:nvSpPr>
          <p:cNvPr id="2" name="Virsraksta vietturis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pPr rtl="0"/>
            <a:r>
              <a:rPr lang="lv-LV" dirty="0"/>
              <a:t>Noklikšķiniet, lai rediģētu šablona virsraksta stilu</a:t>
            </a:r>
          </a:p>
        </p:txBody>
      </p:sp>
      <p:sp>
        <p:nvSpPr>
          <p:cNvPr id="3" name="Teksta vietturis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rtl="0"/>
            <a:r>
              <a:rPr lang="lv-LV" dirty="0"/>
              <a:t>Rediģējiet šablona teksta stilus</a:t>
            </a:r>
          </a:p>
          <a:p>
            <a:pPr lvl="1" rtl="0"/>
            <a:r>
              <a:rPr lang="lv-LV" dirty="0"/>
              <a:t>Otrais līmenis</a:t>
            </a:r>
          </a:p>
          <a:p>
            <a:pPr lvl="2" rtl="0"/>
            <a:r>
              <a:rPr lang="lv-LV" dirty="0"/>
              <a:t>Trešais līmenis</a:t>
            </a:r>
          </a:p>
          <a:p>
            <a:pPr lvl="3" rtl="0"/>
            <a:r>
              <a:rPr lang="lv-LV" dirty="0"/>
              <a:t>Ceturtais līmenis</a:t>
            </a:r>
          </a:p>
          <a:p>
            <a:pPr lvl="4" rtl="0"/>
            <a:r>
              <a:rPr lang="lv-LV" dirty="0"/>
              <a:t>Piektais līmenis</a:t>
            </a:r>
          </a:p>
        </p:txBody>
      </p:sp>
      <p:sp>
        <p:nvSpPr>
          <p:cNvPr id="4" name="Datuma vietturis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AABBF685-D705-499F-A81B-DFFFBEDEB1AB}"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21362183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Taisnstūris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800" dirty="0">
              <a:solidFill>
                <a:prstClr val="white"/>
              </a:solidFill>
            </a:endParaRPr>
          </a:p>
        </p:txBody>
      </p:sp>
      <p:sp>
        <p:nvSpPr>
          <p:cNvPr id="2" name="Virsraksta vietturis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pPr rtl="0"/>
            <a:r>
              <a:rPr lang="lv-LV" dirty="0"/>
              <a:t>Noklikšķiniet, lai rediģētu šablona virsraksta stilu</a:t>
            </a:r>
          </a:p>
        </p:txBody>
      </p:sp>
      <p:sp>
        <p:nvSpPr>
          <p:cNvPr id="3" name="Teksta vietturis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rtl="0"/>
            <a:r>
              <a:rPr lang="lv-LV" dirty="0"/>
              <a:t>Rediģējiet šablona teksta stilus</a:t>
            </a:r>
          </a:p>
          <a:p>
            <a:pPr lvl="1" rtl="0"/>
            <a:r>
              <a:rPr lang="lv-LV" dirty="0"/>
              <a:t>Otrais līmenis</a:t>
            </a:r>
          </a:p>
          <a:p>
            <a:pPr lvl="2" rtl="0"/>
            <a:r>
              <a:rPr lang="lv-LV" dirty="0"/>
              <a:t>Trešais līmenis</a:t>
            </a:r>
          </a:p>
          <a:p>
            <a:pPr lvl="3" rtl="0"/>
            <a:r>
              <a:rPr lang="lv-LV" dirty="0"/>
              <a:t>Ceturtais līmenis</a:t>
            </a:r>
          </a:p>
          <a:p>
            <a:pPr lvl="4" rtl="0"/>
            <a:r>
              <a:rPr lang="lv-LV" dirty="0"/>
              <a:t>Piektais līmenis</a:t>
            </a:r>
          </a:p>
        </p:txBody>
      </p:sp>
      <p:sp>
        <p:nvSpPr>
          <p:cNvPr id="4" name="Datuma vietturis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AABBF685-D705-499F-A81B-DFFFBEDEB1AB}" type="datetime1">
              <a:rPr lang="lv-LV" smtClean="0">
                <a:solidFill>
                  <a:srgbClr val="164B4F">
                    <a:lumMod val="90000"/>
                    <a:lumOff val="10000"/>
                  </a:srgbClr>
                </a:solidFill>
              </a:rPr>
              <a:pPr/>
              <a:t>14.11.2018.</a:t>
            </a:fld>
            <a:endParaRPr lang="lv-LV" dirty="0">
              <a:solidFill>
                <a:srgbClr val="164B4F">
                  <a:lumMod val="90000"/>
                  <a:lumOff val="10000"/>
                </a:srgbClr>
              </a:solidFill>
            </a:endParaRPr>
          </a:p>
        </p:txBody>
      </p:sp>
      <p:sp>
        <p:nvSpPr>
          <p:cNvPr id="5" name="Kājenes vietturis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endParaRPr lang="lv-LV" dirty="0">
              <a:solidFill>
                <a:srgbClr val="164B4F">
                  <a:lumMod val="90000"/>
                  <a:lumOff val="10000"/>
                </a:srgbClr>
              </a:solidFill>
            </a:endParaRPr>
          </a:p>
        </p:txBody>
      </p:sp>
      <p:sp>
        <p:nvSpPr>
          <p:cNvPr id="6" name="Slaida numura vietturis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algn="r"/>
            <a:fld id="{81FEFA0A-2F20-4B60-98C6-5FFDA469AA1C}" type="slidenum">
              <a:rPr lang="lv-LV" smtClean="0">
                <a:solidFill>
                  <a:srgbClr val="164B4F">
                    <a:lumMod val="90000"/>
                    <a:lumOff val="10000"/>
                  </a:srgbClr>
                </a:solidFill>
              </a:rPr>
              <a:pPr algn="r"/>
              <a:t>‹#›</a:t>
            </a:fld>
            <a:endParaRPr lang="lv-LV" dirty="0">
              <a:solidFill>
                <a:srgbClr val="164B4F">
                  <a:lumMod val="90000"/>
                  <a:lumOff val="10000"/>
                </a:srgbClr>
              </a:solidFill>
            </a:endParaRPr>
          </a:p>
        </p:txBody>
      </p:sp>
    </p:spTree>
    <p:extLst>
      <p:ext uri="{BB962C8B-B14F-4D97-AF65-F5344CB8AC3E}">
        <p14:creationId xmlns:p14="http://schemas.microsoft.com/office/powerpoint/2010/main" val="10541266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p:cNvSpPr>
            <a:spLocks noGrp="1"/>
          </p:cNvSpPr>
          <p:nvPr>
            <p:ph type="body" idx="1"/>
          </p:nvPr>
        </p:nvSpPr>
        <p:spPr>
          <a:xfrm>
            <a:off x="706170" y="4876800"/>
            <a:ext cx="10818891" cy="1728716"/>
          </a:xfrm>
        </p:spPr>
        <p:txBody>
          <a:bodyPr rtlCol="0">
            <a:normAutofit lnSpcReduction="10000"/>
          </a:bodyPr>
          <a:lstStyle/>
          <a:p>
            <a:pPr algn="ctr">
              <a:spcAft>
                <a:spcPts val="0"/>
              </a:spcAft>
            </a:pP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ALŪKSNES </a:t>
            </a: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PIRMSSKOLAS IZGLĪTĪBAS IESTĀDES “SPRĪDĪTIS” APKURES, ŪDENSAPGĀDES UN KANALIZĀCIJAS SISTĒMAS </a:t>
            </a: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PĀRBŪVE</a:t>
            </a:r>
          </a:p>
          <a:p>
            <a:pPr algn="ctr">
              <a:spcAft>
                <a:spcPts val="0"/>
              </a:spcAft>
            </a:pP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Raiņa </a:t>
            </a: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bulvāris 5, Alūksne, Alūksnes </a:t>
            </a: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novads, </a:t>
            </a: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LV-4301</a:t>
            </a:r>
          </a:p>
          <a:p>
            <a:pPr algn="r">
              <a:spcAft>
                <a:spcPts val="0"/>
              </a:spcAft>
            </a:pPr>
            <a:endPar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algn="r">
              <a:spcAft>
                <a:spcPts val="0"/>
              </a:spcAft>
            </a:pP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Sagatavoja: vadītāja Modrīte VOSKA</a:t>
            </a:r>
            <a:endPar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algn="ctr">
              <a:spcAft>
                <a:spcPts val="0"/>
              </a:spcAft>
            </a:pPr>
            <a:endPar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algn="ctr">
              <a:spcAft>
                <a:spcPts val="0"/>
              </a:spcAft>
            </a:pPr>
            <a:endParaRPr lang="lv-LV"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161" y="134591"/>
            <a:ext cx="9607563" cy="4618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198321" y="134591"/>
            <a:ext cx="1369336" cy="1654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0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1023042" y="307818"/>
            <a:ext cx="10076507" cy="369332"/>
          </a:xfrm>
          <a:prstGeom prst="rect">
            <a:avLst/>
          </a:prstGeom>
        </p:spPr>
        <p:txBody>
          <a:bodyPr wrap="square">
            <a:spAutoFit/>
          </a:bodyPr>
          <a:lstStyle/>
          <a:p>
            <a:r>
              <a:rPr lang="lv-LV" b="1" dirty="0" smtClean="0">
                <a:solidFill>
                  <a:srgbClr val="000000"/>
                </a:solidFill>
                <a:effectLst/>
                <a:latin typeface="Times New Roman" panose="02020603050405020304" pitchFamily="18" charset="0"/>
                <a:ea typeface="Arial Unicode MS" panose="020B0604020202020204" pitchFamily="34" charset="-128"/>
              </a:rPr>
              <a:t>Esošās situācijas apraksts</a:t>
            </a:r>
            <a:endParaRPr lang="lv-LV" b="1" dirty="0"/>
          </a:p>
        </p:txBody>
      </p:sp>
      <p:sp>
        <p:nvSpPr>
          <p:cNvPr id="3" name="Taisnstūris 2"/>
          <p:cNvSpPr/>
          <p:nvPr/>
        </p:nvSpPr>
        <p:spPr>
          <a:xfrm>
            <a:off x="307819" y="751439"/>
            <a:ext cx="11561274" cy="6532558"/>
          </a:xfrm>
          <a:prstGeom prst="rect">
            <a:avLst/>
          </a:prstGeom>
        </p:spPr>
        <p:txBody>
          <a:bodyPr wrap="square">
            <a:spAutoFit/>
          </a:bodyPr>
          <a:lstStyle/>
          <a:p>
            <a:pPr algn="just">
              <a:spcAft>
                <a:spcPts val="0"/>
              </a:spcAft>
            </a:pP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Ēka celta bērnudārza vajadzībām pēc tipveida projekta, nodota ekspluatācijā 1986.gadā, tiek izmantota atbilstoši paredzētajai funkcijai. </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Periodā no 2009. līdz 2010. gadam veikti energoefektivitāti paaugstinošie pasākumi (logu un durvju nomaiņa, jumta un fasādes siltināšana).</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b="1"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u="sng"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Siltummezgls.</a:t>
            </a:r>
            <a:r>
              <a:rPr lang="lv-LV" sz="1300" b="1"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Ēka ir pieslēgta centralizētajai siltumapgādei. Objektā montēts 2 loku, tieša un atdalīta tipa siltummezgls, kas nodrošina apkures un karstā ūdens pieprasījumu (atrodas pagrabstāvā). Karstais ūdens kā rezerves variants, tiek nodrošināts ar elektrisko boileru palīdzību. </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Karstā ūdens apgāde tiek nodrošināta ar atdalīta tipa loku, apkures piegāde tiek nodrošināta ar atkarīga tipa </a:t>
            </a:r>
            <a:r>
              <a:rPr lang="lv-LV" sz="1300" dirty="0" err="1"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pieslēgumu</a:t>
            </a: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b="1"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u="sng"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Apkures sistēma.</a:t>
            </a: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kopš ēkas uzbūvēšanas laikiem, nav rekonstruēta. Cauruļu siltumizolācija izbūvēta no stikla vates. Vairākās vietās izolācijas vispār nav. Regulējošie krāni ir ieregulēti vienā stāvoklī,  ierūsējuši, iekaļķojušies un tos nav iespējams nekādā veidā regulēt. Siltumapgādes sadales kolektorus, tāpat kā krānus nav vairs iespējams regulēt, tie ir pilnībā jāmaina. Apkures sistēmai, kas atrodas pagraba stāvā, jāveic pilna rekonstrukcija atbilstoši pastāvošajiem būvnormatīviem. Pašreiz ēkas apkure ir noregulēta vienā stāvoklī un ir ļoti minimālas iespējas sistēmas regulēšanai vai balansēšanai. Veicot apkures sistēmas rekonstrukciju ir iespējams veikt cauruļu diametru optimizāciju, veikt mūsdienīgu cauruļu siltumizolāciju, kas kopumā samazinātu siltuma zudumus. </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Bef>
                <a:spcPts val="1200"/>
              </a:spcBef>
              <a:spcAft>
                <a:spcPts val="300"/>
              </a:spcAft>
            </a:pPr>
            <a:r>
              <a:rPr lang="lv-LV" sz="1300" b="0" u="sng" kern="1600"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rPr>
              <a:t>Ūdensvada ievads</a:t>
            </a:r>
            <a:r>
              <a:rPr lang="lv-LV" sz="1300" b="0" kern="1600"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rPr>
              <a:t> atrodas ēkas pagraba stāvā </a:t>
            </a:r>
            <a:r>
              <a:rPr lang="lv-LV" sz="1300" b="0" kern="1800"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rPr>
              <a:t>Ø 100 mm, izbūvēts no melnā tērauda caurulēm. Tālākā maģistrālā ūdensvada diametrs tiek samazināts līdz 50mm. Ievada mezgls atrodas uz pagraba grīdas bez jebkādiem stiprinājumiem. Pa pagraba stāvu maģistrālais ūdensvads izbūvēts no cinkotā tērauda caurulēm Ø 50 mm. Tālāk pa stāvvadiem tiek padots uz vietām, kur tas nepieciešams. Ēkas pirmajā un otrajā stāvā ūdensvada tehniskais stāvoklis ir apmierinošs. Galvenā ūdensvada tehniskais stāvoklis ir neapmierinošs, tas ir </a:t>
            </a:r>
            <a:r>
              <a:rPr lang="lv-LV" sz="1300" b="0" kern="1800" dirty="0" err="1" smtClean="0">
                <a:solidFill>
                  <a:srgbClr val="000000"/>
                </a:solidFill>
                <a:effectLst/>
                <a:uFill>
                  <a:solidFill>
                    <a:srgbClr val="000000"/>
                  </a:solidFill>
                </a:uFill>
                <a:latin typeface="Times New Roman" panose="02020603050405020304" pitchFamily="18" charset="0"/>
                <a:ea typeface="Times New Roman" panose="02020603050405020304" pitchFamily="18" charset="0"/>
              </a:rPr>
              <a:t>pirmsavārijas</a:t>
            </a:r>
            <a:r>
              <a:rPr lang="lv-LV" sz="1300" b="0" kern="1800" dirty="0" smtClean="0">
                <a:solidFill>
                  <a:srgbClr val="000000"/>
                </a:solidFill>
                <a:effectLst/>
                <a:uFill>
                  <a:solidFill>
                    <a:srgbClr val="000000"/>
                  </a:solidFill>
                </a:uFill>
                <a:latin typeface="Times New Roman" panose="02020603050405020304" pitchFamily="18" charset="0"/>
                <a:ea typeface="Times New Roman" panose="02020603050405020304" pitchFamily="18" charset="0"/>
              </a:rPr>
              <a:t> tehniskā stāvoklī. Nepieciešama ūdensvada rekonstrukcija un cauruļu diametru optimizācija atbilstoši faktiskajam ūdens patēriņam.</a:t>
            </a:r>
            <a:endParaRPr lang="lv-LV" sz="1300" b="1" kern="1600" dirty="0" smtClean="0">
              <a:solidFill>
                <a:srgbClr val="000000"/>
              </a:solidFill>
              <a:effectLst/>
              <a:uFill>
                <a:solidFill>
                  <a:srgbClr val="000000"/>
                </a:solidFill>
              </a:uFill>
              <a:latin typeface="Calibri Light" panose="020F0302020204030204" pitchFamily="34" charset="0"/>
              <a:ea typeface="Times New Roman" panose="02020603050405020304" pitchFamily="18" charset="0"/>
            </a:endParaRPr>
          </a:p>
          <a:p>
            <a:pPr algn="just">
              <a:spcAft>
                <a:spcPts val="0"/>
              </a:spcAft>
            </a:pP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u="sng"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Kanalizācijas sistēma</a:t>
            </a: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kas nodrošina notekūdeņu novadīšanu, izbūvēta pagraba stāvā. Sistēma izbūvēta no dažādu materiālu kanalizācijas caurulēm, tas ir, </a:t>
            </a:r>
            <a:r>
              <a:rPr lang="lv-LV" sz="1300" dirty="0" err="1"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ķeta</a:t>
            </a: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caurules, kuras ilgstošas ekspluatācijas gaitā ir nolietojušās, jo to faktiskais kalpošanas laiks ir 25 gadi, bet ēka tiek ekspluatēta jau 30 gadus. </a:t>
            </a:r>
            <a:r>
              <a:rPr lang="lv-LV" sz="13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a:t>
            </a: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tsevišķi kanalizācijas sistēmas posmi ir izbūvēti ar jaunām PVC caurulēm. </a:t>
            </a:r>
            <a:r>
              <a:rPr lang="lv-LV" sz="13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K</a:t>
            </a: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analizācijas sistēma ir kritiskā, neapmierinošā stāvoklī un ir nepieciešama steidzama rekonstrukcija.</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u="sng"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Karstais ūdens</a:t>
            </a: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 lai samazinātu energoresursu patēriņu, nepieciešams uzstādīt siltummezglā cirkulāciju.</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endParaRPr lang="lv-LV" sz="13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r>
              <a:rPr lang="lv-LV" sz="1300" u="sng" dirty="0" smtClean="0">
                <a:solidFill>
                  <a:srgbClr val="000000"/>
                </a:solidFill>
                <a:effectLst/>
                <a:latin typeface="Times New Roman" panose="02020603050405020304" pitchFamily="18" charset="0"/>
                <a:ea typeface="Arial Unicode MS" panose="020B0604020202020204" pitchFamily="34" charset="-128"/>
              </a:rPr>
              <a:t>Ventilācija</a:t>
            </a:r>
            <a:r>
              <a:rPr lang="lv-LV" sz="1300" b="1" dirty="0" smtClean="0">
                <a:solidFill>
                  <a:srgbClr val="000000"/>
                </a:solidFill>
                <a:effectLst/>
                <a:latin typeface="Times New Roman" panose="02020603050405020304" pitchFamily="18" charset="0"/>
                <a:ea typeface="Arial Unicode MS" panose="020B0604020202020204" pitchFamily="34" charset="-128"/>
              </a:rPr>
              <a:t>.</a:t>
            </a:r>
            <a:r>
              <a:rPr lang="lv-LV" sz="1300" dirty="0" smtClean="0">
                <a:solidFill>
                  <a:srgbClr val="000000"/>
                </a:solidFill>
                <a:effectLst/>
                <a:latin typeface="Times New Roman" panose="02020603050405020304" pitchFamily="18" charset="0"/>
                <a:ea typeface="Arial Unicode MS" panose="020B0604020202020204" pitchFamily="34" charset="-128"/>
              </a:rPr>
              <a:t> Sākotnēji ventilācijas pieplūde bija risināta ar ventilācijas agregātiem, kas atradās ēkas pagraba stāvā un pieplūdes gaiss pa ventilācijas kanāliem tika padota uz telpām. </a:t>
            </a:r>
            <a:r>
              <a:rPr lang="lv-LV" sz="1300" dirty="0" err="1" smtClean="0">
                <a:solidFill>
                  <a:srgbClr val="000000"/>
                </a:solidFill>
                <a:effectLst/>
                <a:latin typeface="Times New Roman" panose="02020603050405020304" pitchFamily="18" charset="0"/>
                <a:ea typeface="Arial Unicode MS" panose="020B0604020202020204" pitchFamily="34" charset="-128"/>
              </a:rPr>
              <a:t>Nosūce</a:t>
            </a:r>
            <a:r>
              <a:rPr lang="lv-LV" sz="1300" dirty="0" smtClean="0">
                <a:solidFill>
                  <a:srgbClr val="000000"/>
                </a:solidFill>
                <a:effectLst/>
                <a:latin typeface="Times New Roman" panose="02020603050405020304" pitchFamily="18" charset="0"/>
                <a:ea typeface="Arial Unicode MS" panose="020B0604020202020204" pitchFamily="34" charset="-128"/>
              </a:rPr>
              <a:t> tika risināta pa dabīgās ventilācijas </a:t>
            </a:r>
            <a:r>
              <a:rPr lang="lv-LV" sz="1300" dirty="0" err="1" smtClean="0">
                <a:solidFill>
                  <a:srgbClr val="000000"/>
                </a:solidFill>
                <a:effectLst/>
                <a:latin typeface="Times New Roman" panose="02020603050405020304" pitchFamily="18" charset="0"/>
                <a:ea typeface="Arial Unicode MS" panose="020B0604020202020204" pitchFamily="34" charset="-128"/>
              </a:rPr>
              <a:t>nosūces</a:t>
            </a:r>
            <a:r>
              <a:rPr lang="lv-LV" sz="1300" dirty="0" smtClean="0">
                <a:solidFill>
                  <a:srgbClr val="000000"/>
                </a:solidFill>
                <a:effectLst/>
                <a:latin typeface="Times New Roman" panose="02020603050405020304" pitchFamily="18" charset="0"/>
                <a:ea typeface="Arial Unicode MS" panose="020B0604020202020204" pitchFamily="34" charset="-128"/>
              </a:rPr>
              <a:t> kanāliem, kas izvadīti virs ēkas jumta. Ventilācijas izvadi uz jumta nav likvidēti, bet veicot ēkas iekšējās apdares remontdarbus daudzi ventilācijas izvadi ir aizdarīti un </a:t>
            </a:r>
            <a:r>
              <a:rPr lang="lv-LV" sz="1300" dirty="0" err="1" smtClean="0">
                <a:solidFill>
                  <a:srgbClr val="000000"/>
                </a:solidFill>
                <a:effectLst/>
                <a:latin typeface="Times New Roman" panose="02020603050405020304" pitchFamily="18" charset="0"/>
                <a:ea typeface="Arial Unicode MS" panose="020B0604020202020204" pitchFamily="34" charset="-128"/>
              </a:rPr>
              <a:t>nosūce</a:t>
            </a:r>
            <a:r>
              <a:rPr lang="lv-LV" sz="1300" dirty="0" smtClean="0">
                <a:solidFill>
                  <a:srgbClr val="000000"/>
                </a:solidFill>
                <a:effectLst/>
                <a:latin typeface="Times New Roman" panose="02020603050405020304" pitchFamily="18" charset="0"/>
                <a:ea typeface="Arial Unicode MS" panose="020B0604020202020204" pitchFamily="34" charset="-128"/>
              </a:rPr>
              <a:t> vairs nedarbojas pilnā apjomā. Atsevišķās telpās ir palikuši vecie ventilācijas kanāli, kas ventilāciju nodrošina daļēji. Veicot ventilācijas </a:t>
            </a:r>
            <a:r>
              <a:rPr lang="lv-LV" sz="1300" dirty="0" err="1" smtClean="0">
                <a:solidFill>
                  <a:srgbClr val="000000"/>
                </a:solidFill>
                <a:effectLst/>
                <a:latin typeface="Times New Roman" panose="02020603050405020304" pitchFamily="18" charset="0"/>
                <a:ea typeface="Arial Unicode MS" panose="020B0604020202020204" pitchFamily="34" charset="-128"/>
              </a:rPr>
              <a:t>nosūces</a:t>
            </a:r>
            <a:r>
              <a:rPr lang="lv-LV" sz="1300" dirty="0" smtClean="0">
                <a:solidFill>
                  <a:srgbClr val="000000"/>
                </a:solidFill>
                <a:effectLst/>
                <a:latin typeface="Times New Roman" panose="02020603050405020304" pitchFamily="18" charset="0"/>
                <a:ea typeface="Arial Unicode MS" panose="020B0604020202020204" pitchFamily="34" charset="-128"/>
              </a:rPr>
              <a:t> kanālu aizdari, tajos nav veikta siltumizolācija, kā rezultātā siltais mitrais gaiss kondensējas uz aizdares virsmām un kondensāts notek telpās, kas izpaužas kā nehermētisks jumta segums. </a:t>
            </a:r>
          </a:p>
          <a:p>
            <a:endParaRPr lang="lv-LV" sz="1200" dirty="0">
              <a:solidFill>
                <a:srgbClr val="000000"/>
              </a:solidFill>
              <a:latin typeface="Times New Roman" panose="02020603050405020304" pitchFamily="18" charset="0"/>
              <a:ea typeface="Arial Unicode MS" panose="020B0604020202020204" pitchFamily="34" charset="-128"/>
            </a:endParaRPr>
          </a:p>
          <a:p>
            <a:endParaRPr lang="lv-LV" sz="1200" dirty="0" smtClean="0">
              <a:solidFill>
                <a:srgbClr val="000000"/>
              </a:solidFill>
              <a:latin typeface="Times New Roman" panose="02020603050405020304" pitchFamily="18" charset="0"/>
              <a:ea typeface="Arial Unicode MS" panose="020B0604020202020204" pitchFamily="34" charset="-128"/>
            </a:endParaRPr>
          </a:p>
          <a:p>
            <a:endParaRPr lang="lv-LV" dirty="0"/>
          </a:p>
        </p:txBody>
      </p:sp>
    </p:spTree>
    <p:extLst>
      <p:ext uri="{BB962C8B-B14F-4D97-AF65-F5344CB8AC3E}">
        <p14:creationId xmlns:p14="http://schemas.microsoft.com/office/powerpoint/2010/main" val="16034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a:solidFill>
                  <a:srgbClr val="000000"/>
                </a:solidFill>
                <a:latin typeface="Times New Roman" panose="02020603050405020304" pitchFamily="18" charset="0"/>
                <a:ea typeface="Arial Unicode MS" panose="020B0604020202020204" pitchFamily="34" charset="-128"/>
              </a:rPr>
              <a:t>Projektēšanas mērķis/ sasniedzamais rezultāts </a:t>
            </a:r>
            <a:endParaRPr lang="lv-LV" b="1" dirty="0"/>
          </a:p>
        </p:txBody>
      </p:sp>
      <p:sp>
        <p:nvSpPr>
          <p:cNvPr id="3" name="Satura vietturis 2"/>
          <p:cNvSpPr>
            <a:spLocks noGrp="1"/>
          </p:cNvSpPr>
          <p:nvPr>
            <p:ph idx="1"/>
          </p:nvPr>
        </p:nvSpPr>
        <p:spPr/>
        <p:txBody>
          <a:bodyPr/>
          <a:lstStyle/>
          <a:p>
            <a:endParaRPr lang="lv-LV" dirty="0" smtClean="0">
              <a:solidFill>
                <a:srgbClr val="000000"/>
              </a:solidFill>
              <a:latin typeface="Times New Roman" panose="02020603050405020304" pitchFamily="18" charset="0"/>
              <a:ea typeface="Arial Unicode MS" panose="020B0604020202020204" pitchFamily="34" charset="-128"/>
            </a:endParaRPr>
          </a:p>
          <a:p>
            <a:pPr>
              <a:spcAft>
                <a:spcPts val="0"/>
              </a:spcAft>
            </a:pPr>
            <a:r>
              <a:rPr lang="lv-LV" sz="2800" dirty="0">
                <a:solidFill>
                  <a:schemeClr val="tx2"/>
                </a:solidFill>
                <a:latin typeface="Times New Roman" panose="02020603050405020304" pitchFamily="18" charset="0"/>
                <a:ea typeface="Times New Roman" panose="02020603050405020304" pitchFamily="18" charset="0"/>
              </a:rPr>
              <a:t>Apliecinājuma </a:t>
            </a:r>
            <a:r>
              <a:rPr lang="lv-LV" sz="2800" dirty="0" smtClean="0">
                <a:solidFill>
                  <a:schemeClr val="tx2"/>
                </a:solidFill>
                <a:latin typeface="Times New Roman" panose="02020603050405020304" pitchFamily="18" charset="0"/>
                <a:ea typeface="Times New Roman" panose="02020603050405020304" pitchFamily="18" charset="0"/>
              </a:rPr>
              <a:t>kartes</a:t>
            </a:r>
            <a:r>
              <a:rPr lang="lv-LV" sz="2800" dirty="0">
                <a:solidFill>
                  <a:schemeClr val="tx2"/>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a:t>
            </a: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izstrāde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un  </a:t>
            </a: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autoruzraudzība</a:t>
            </a: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buNone/>
            </a:pPr>
            <a:endParaRPr lang="lv-LV" sz="2800" dirty="0">
              <a:solidFill>
                <a:srgbClr val="000000"/>
              </a:solidFill>
              <a:latin typeface="Times New Roman" panose="02020603050405020304" pitchFamily="18" charset="0"/>
              <a:ea typeface="Arial Unicode MS" panose="020B0604020202020204" pitchFamily="34" charset="-128"/>
            </a:endParaRPr>
          </a:p>
          <a:p>
            <a:r>
              <a:rPr lang="lv-LV" sz="2800" dirty="0" smtClean="0">
                <a:solidFill>
                  <a:srgbClr val="000000"/>
                </a:solidFill>
                <a:latin typeface="Times New Roman" panose="02020603050405020304" pitchFamily="18" charset="0"/>
                <a:ea typeface="Arial Unicode MS" panose="020B0604020202020204" pitchFamily="34" charset="-128"/>
              </a:rPr>
              <a:t>Ēkas </a:t>
            </a:r>
            <a:r>
              <a:rPr lang="lv-LV" sz="2800" dirty="0">
                <a:solidFill>
                  <a:srgbClr val="000000"/>
                </a:solidFill>
                <a:latin typeface="Times New Roman" panose="02020603050405020304" pitchFamily="18" charset="0"/>
                <a:ea typeface="Arial Unicode MS" panose="020B0604020202020204" pitchFamily="34" charset="-128"/>
              </a:rPr>
              <a:t>iekšējo inženiertīklu (siltummezgla, apkures sistēmas, aukstā un karstā ūdensvada iekšējo tīklu, ugunsdzēsības ūdensvada, ventilācijas sistēmas) pārbūve</a:t>
            </a:r>
            <a:endParaRPr lang="lv-LV" sz="2800" dirty="0"/>
          </a:p>
        </p:txBody>
      </p:sp>
    </p:spTree>
    <p:extLst>
      <p:ext uri="{BB962C8B-B14F-4D97-AF65-F5344CB8AC3E}">
        <p14:creationId xmlns:p14="http://schemas.microsoft.com/office/powerpoint/2010/main" val="157968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spcAft>
                <a:spcPts val="0"/>
              </a:spcAft>
            </a:pP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Projektēšanas nosacījumi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a:r>
            <a:b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br>
            <a:endParaRPr lang="lv-LV" dirty="0"/>
          </a:p>
        </p:txBody>
      </p:sp>
      <p:sp>
        <p:nvSpPr>
          <p:cNvPr id="3" name="Satura vietturis 2"/>
          <p:cNvSpPr>
            <a:spLocks noGrp="1"/>
          </p:cNvSpPr>
          <p:nvPr>
            <p:ph idx="1"/>
          </p:nvPr>
        </p:nvSpPr>
        <p:spPr>
          <a:xfrm>
            <a:off x="1294150" y="1276539"/>
            <a:ext cx="9603701" cy="4895661"/>
          </a:xfrm>
        </p:spPr>
        <p:txBody>
          <a:bodyPr>
            <a:normAutofit/>
          </a:bodyPr>
          <a:lstStyle/>
          <a:p>
            <a:pPr marL="0" indent="0" algn="just">
              <a:spcAft>
                <a:spcPts val="0"/>
              </a:spcAft>
              <a:buNone/>
            </a:pPr>
            <a:r>
              <a:rPr lang="lv-LV" sz="2800"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Siltummezgls</a:t>
            </a: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Projektā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paredzēt atdalīta tipa, 3 loku siltummezgla projektēšanu, kas nodrošinātu apkures, karstā ūdens un ventilācijas siltumapgādi</a:t>
            </a: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t>
            </a:r>
          </a:p>
          <a:p>
            <a:pPr algn="just">
              <a:spcAft>
                <a:spcPts val="0"/>
              </a:spcAft>
            </a:pP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Karstā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ūdens lokam jāparedz karstā ūdens cirkulācijas pieslēgšanu. </a:t>
            </a: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endParaRPr lang="lv-LV" sz="2800" dirty="0"/>
          </a:p>
        </p:txBody>
      </p:sp>
    </p:spTree>
    <p:extLst>
      <p:ext uri="{BB962C8B-B14F-4D97-AF65-F5344CB8AC3E}">
        <p14:creationId xmlns:p14="http://schemas.microsoft.com/office/powerpoint/2010/main" val="384100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4150" y="381000"/>
            <a:ext cx="9603701" cy="741630"/>
          </a:xfrm>
        </p:spPr>
        <p:txBody>
          <a:bodyPr/>
          <a:lstStyle/>
          <a:p>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Projektēšanas nosacījumi</a:t>
            </a:r>
            <a:endParaRPr lang="lv-LV" b="1" dirty="0"/>
          </a:p>
        </p:txBody>
      </p:sp>
      <p:sp>
        <p:nvSpPr>
          <p:cNvPr id="3" name="Satura vietturis 2"/>
          <p:cNvSpPr>
            <a:spLocks noGrp="1"/>
          </p:cNvSpPr>
          <p:nvPr>
            <p:ph idx="1"/>
          </p:nvPr>
        </p:nvSpPr>
        <p:spPr>
          <a:xfrm>
            <a:off x="1294150" y="1122630"/>
            <a:ext cx="9603701" cy="5049570"/>
          </a:xfrm>
        </p:spPr>
        <p:txBody>
          <a:bodyPr>
            <a:normAutofit/>
          </a:bodyPr>
          <a:lstStyle/>
          <a:p>
            <a:pPr marL="0" indent="0" algn="just">
              <a:spcAft>
                <a:spcPts val="0"/>
              </a:spcAft>
              <a:buNone/>
            </a:pP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Apkure</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Paredzēt </a:t>
            </a: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cauruļvadu pilnu nomaiņu uz 2-cauruļu apkures sistēmu, kā arī </a:t>
            </a: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nomainīt </a:t>
            </a: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apkures radiatorus </a:t>
            </a:r>
            <a:endPar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Paredzēt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telpas termostatu montāžu </a:t>
            </a:r>
            <a:r>
              <a:rPr lang="lv-LV" dirty="0" smtClean="0">
                <a:solidFill>
                  <a:schemeClr val="tx2"/>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zonas temperatūras kontrolei</a:t>
            </a:r>
            <a:endParaRPr lang="lv-LV" dirty="0">
              <a:solidFill>
                <a:schemeClr val="tx2"/>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Stāvvadus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izvietot esošo stāvvadu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vietās </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Apkures </a:t>
            </a: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maģistrāles izvietot pagrabā, stiprinot tos pie </a:t>
            </a: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griestiem</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Cauruļvadu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stāvvadu vietas izvēlēties pēc esošo cauruļvadu atrašanās vietas. </a:t>
            </a: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Uz katra stāvvada jāparedz balansēšanas </a:t>
            </a: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ventili</a:t>
            </a: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lai būtu iespējams regulēt stāvvadu </a:t>
            </a: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slodzi</a:t>
            </a:r>
            <a:endPar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Radiatorus</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kuri atrodas bērniem pieejamās telpās, aprīkot ar ierobežotu iespēju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regulēt</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endParaRPr lang="lv-LV" dirty="0"/>
          </a:p>
        </p:txBody>
      </p:sp>
    </p:spTree>
    <p:extLst>
      <p:ext uri="{BB962C8B-B14F-4D97-AF65-F5344CB8AC3E}">
        <p14:creationId xmlns:p14="http://schemas.microsoft.com/office/powerpoint/2010/main" val="105180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4150" y="381000"/>
            <a:ext cx="9603701" cy="651095"/>
          </a:xfrm>
        </p:spPr>
        <p:txBody>
          <a:bodyPr/>
          <a:lstStyle/>
          <a:p>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Projektēšanas nosacījumi</a:t>
            </a:r>
            <a:endParaRPr lang="lv-LV" b="1" dirty="0"/>
          </a:p>
        </p:txBody>
      </p:sp>
      <p:sp>
        <p:nvSpPr>
          <p:cNvPr id="3" name="Satura vietturis 2"/>
          <p:cNvSpPr>
            <a:spLocks noGrp="1"/>
          </p:cNvSpPr>
          <p:nvPr>
            <p:ph idx="1"/>
          </p:nvPr>
        </p:nvSpPr>
        <p:spPr>
          <a:xfrm>
            <a:off x="1294150" y="1167897"/>
            <a:ext cx="9603701" cy="5178582"/>
          </a:xfrm>
        </p:spPr>
        <p:txBody>
          <a:bodyPr>
            <a:normAutofit fontScale="92500" lnSpcReduction="10000"/>
          </a:bodyPr>
          <a:lstStyle/>
          <a:p>
            <a:pPr marL="0" indent="0" algn="just">
              <a:spcAft>
                <a:spcPts val="0"/>
              </a:spcAft>
              <a:buNone/>
            </a:pPr>
            <a:r>
              <a:rPr lang="lv-LV"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Ūdensapgāde </a:t>
            </a:r>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un kanalizācija, ugunsdzēsības iekšējais tīkls</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Paredzēt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ūdensapgādes un kanalizācijas, kā arī karstā ūdens tīkla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nomaiņu </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Karstajam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ūdenim paredzēt cirkulāciju, lai nodrošinātu nepārtrauktu karstā ūdens pieejamību visās nepieciešamajās patēriņa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vietās</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E</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sošie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elektriskie ūdens sildītāji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jāsaglabā</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Cauruļvadu atzarus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pa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telpām,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iespēju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robežās,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izvietot sienu karkasos, ja nav iespējams – </a:t>
            </a:r>
            <a:r>
              <a:rPr lang="lv-LV" dirty="0" err="1">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virsapmetuma</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iespēju robežās paredzot to ievietošanu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šahtās</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Karstā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un aukstā ūdens cauruļvadiem paredzēt atbilstošu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siltumizolāciju</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Maģistrālos </a:t>
            </a:r>
            <a:r>
              <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cauruļvadus izvietot esošajās šahtās, pagrabstāvā, izvietot pie griestiem ar </a:t>
            </a:r>
            <a:r>
              <a:rPr lang="lv-LV"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stiprinājumiem</a:t>
            </a:r>
            <a:endParaRPr lang="lv-LV"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r>
              <a:rPr lang="lv-LV" dirty="0" smtClean="0">
                <a:solidFill>
                  <a:srgbClr val="000000"/>
                </a:solidFill>
                <a:latin typeface="Times New Roman" panose="02020603050405020304" pitchFamily="18" charset="0"/>
                <a:ea typeface="Arial Unicode MS" panose="020B0604020202020204" pitchFamily="34" charset="-128"/>
              </a:rPr>
              <a:t>Paredzēt </a:t>
            </a:r>
            <a:r>
              <a:rPr lang="lv-LV" dirty="0">
                <a:solidFill>
                  <a:srgbClr val="000000"/>
                </a:solidFill>
                <a:latin typeface="Times New Roman" panose="02020603050405020304" pitchFamily="18" charset="0"/>
                <a:ea typeface="Arial Unicode MS" panose="020B0604020202020204" pitchFamily="34" charset="-128"/>
              </a:rPr>
              <a:t>nomainīt iekšējās ugunsdzēsības cauruļvadu no tērauda cauruļvada ar dubulto krāsojumu, kā arī atbilstošu ugunsdzēsības skapju nomaiņu un </a:t>
            </a:r>
            <a:r>
              <a:rPr lang="lv-LV" dirty="0" smtClean="0">
                <a:solidFill>
                  <a:srgbClr val="000000"/>
                </a:solidFill>
                <a:latin typeface="Times New Roman" panose="02020603050405020304" pitchFamily="18" charset="0"/>
                <a:ea typeface="Arial Unicode MS" panose="020B0604020202020204" pitchFamily="34" charset="-128"/>
              </a:rPr>
              <a:t>uzstādīšanu</a:t>
            </a:r>
            <a:endParaRPr lang="lv-LV" dirty="0"/>
          </a:p>
        </p:txBody>
      </p:sp>
    </p:spTree>
    <p:extLst>
      <p:ext uri="{BB962C8B-B14F-4D97-AF65-F5344CB8AC3E}">
        <p14:creationId xmlns:p14="http://schemas.microsoft.com/office/powerpoint/2010/main" val="180718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4150" y="381000"/>
            <a:ext cx="9603701" cy="669202"/>
          </a:xfrm>
        </p:spPr>
        <p:txBody>
          <a:bodyPr/>
          <a:lstStyle/>
          <a:p>
            <a:r>
              <a:rPr lang="lv-LV" b="1"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Projektēšanas nosacījumi</a:t>
            </a:r>
            <a:endParaRPr lang="lv-LV" b="1" dirty="0"/>
          </a:p>
        </p:txBody>
      </p:sp>
      <p:sp>
        <p:nvSpPr>
          <p:cNvPr id="3" name="Satura vietturis 2"/>
          <p:cNvSpPr>
            <a:spLocks noGrp="1"/>
          </p:cNvSpPr>
          <p:nvPr>
            <p:ph idx="1"/>
          </p:nvPr>
        </p:nvSpPr>
        <p:spPr>
          <a:xfrm>
            <a:off x="1294150" y="1158844"/>
            <a:ext cx="9603701" cy="5013356"/>
          </a:xfrm>
        </p:spPr>
        <p:txBody>
          <a:bodyPr>
            <a:normAutofit lnSpcReduction="10000"/>
          </a:bodyPr>
          <a:lstStyle/>
          <a:p>
            <a:pPr marL="0" indent="0" algn="just">
              <a:spcAft>
                <a:spcPts val="0"/>
              </a:spcAft>
              <a:buNone/>
            </a:pPr>
            <a:r>
              <a:rPr lang="lv-LV" sz="2800" b="1"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Ventilācija</a:t>
            </a: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Projektā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paredzēt mehānisko pieplūdes / </a:t>
            </a:r>
            <a:r>
              <a:rPr lang="lv-LV" sz="2800" dirty="0" err="1">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nosūces</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sistēmu ar siltuma atgūšanu vismaz 70% apmērā bez </a:t>
            </a:r>
            <a:r>
              <a:rPr lang="lv-LV" sz="2800" dirty="0" err="1">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priekšsildīšanas</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visai </a:t>
            </a: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ēkai</a:t>
            </a: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Iekārtas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kaloriferi pieslēgt pie centralizētās </a:t>
            </a: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siltumapgādes</a:t>
            </a: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Iekārtas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izvietot </a:t>
            </a:r>
            <a:r>
              <a:rPr lang="lv-LV" sz="2800" dirty="0" err="1">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sanmezglos</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dalot 9 sistēmās, kas apkalpo ēkas telpas abos </a:t>
            </a: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stāvos </a:t>
            </a: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spcAft>
                <a:spcPts val="0"/>
              </a:spcAft>
            </a:pP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Gaisa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vadus iespēju robežas ievietot </a:t>
            </a:r>
            <a:r>
              <a:rPr lang="lv-LV" sz="2800" dirty="0" err="1">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sanmezglos</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pieplūdei izvēlēties pieplūdes restes sienā, </a:t>
            </a:r>
            <a:r>
              <a:rPr lang="lv-LV" sz="2800" dirty="0" err="1">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nosūces</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 – virs sanitārtehniskajām ierīcēm. </a:t>
            </a: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Gaisa </a:t>
            </a:r>
            <a:r>
              <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ieņemšanai un izmešanai izmantot esošās šahtas, ja tas nav iespējams – </a:t>
            </a:r>
            <a:r>
              <a:rPr lang="lv-LV" sz="2800" dirty="0" smtClean="0">
                <a:solidFill>
                  <a:srgbClr val="000000"/>
                </a:solidFill>
                <a:uFill>
                  <a:solidFill>
                    <a:srgbClr val="000000"/>
                  </a:solidFill>
                </a:uFill>
                <a:latin typeface="Times New Roman" panose="02020603050405020304" pitchFamily="18" charset="0"/>
                <a:ea typeface="Arial Unicode MS" panose="020B0604020202020204" pitchFamily="34" charset="-128"/>
                <a:cs typeface="Times New Roman" panose="02020603050405020304" pitchFamily="18" charset="0"/>
              </a:rPr>
              <a:t>fasāde</a:t>
            </a:r>
            <a:endParaRPr lang="lv-LV" sz="28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endParaRPr lang="lv-LV" dirty="0"/>
          </a:p>
        </p:txBody>
      </p:sp>
    </p:spTree>
    <p:extLst>
      <p:ext uri="{BB962C8B-B14F-4D97-AF65-F5344CB8AC3E}">
        <p14:creationId xmlns:p14="http://schemas.microsoft.com/office/powerpoint/2010/main" val="196369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4150" y="381001"/>
            <a:ext cx="9603701" cy="533400"/>
          </a:xfrm>
        </p:spPr>
        <p:txBody>
          <a:bodyPr rtlCol="0">
            <a:normAutofit fontScale="90000"/>
          </a:bodyPr>
          <a:lstStyle/>
          <a:p>
            <a:pPr rtl="0"/>
            <a:r>
              <a:rPr lang="lv-LV" b="1" dirty="0" smtClean="0">
                <a:solidFill>
                  <a:schemeClr val="tx2"/>
                </a:solidFill>
              </a:rPr>
              <a:t>Sasniedzamie mērķi</a:t>
            </a:r>
            <a:endParaRPr lang="lv-LV" sz="2800" dirty="0">
              <a:solidFill>
                <a:schemeClr val="tx2"/>
              </a:solidFill>
            </a:endParaRPr>
          </a:p>
        </p:txBody>
      </p:sp>
      <p:sp>
        <p:nvSpPr>
          <p:cNvPr id="3" name="Content Placeholder 2"/>
          <p:cNvSpPr>
            <a:spLocks noGrp="1"/>
          </p:cNvSpPr>
          <p:nvPr>
            <p:ph sz="half" idx="2"/>
          </p:nvPr>
        </p:nvSpPr>
        <p:spPr>
          <a:xfrm>
            <a:off x="1294150" y="1246555"/>
            <a:ext cx="10217912" cy="4495800"/>
          </a:xfrm>
        </p:spPr>
        <p:txBody>
          <a:bodyPr>
            <a:normAutofit lnSpcReduction="10000"/>
          </a:bodyPr>
          <a:lstStyle/>
          <a:p>
            <a:pPr marL="452438" indent="-457200">
              <a:buFont typeface="+mj-lt"/>
              <a:buAutoNum type="arabicPeriod"/>
            </a:pPr>
            <a:r>
              <a:rPr lang="lv-LV" dirty="0" smtClean="0">
                <a:solidFill>
                  <a:schemeClr val="tx2"/>
                </a:solidFill>
              </a:rPr>
              <a:t>Jaunas, efektīvas un drošas apkures sistēmas izbūve ar iespēju kontrolēt un regulēt zonu temperatūru gan ēkā, gan atsevišķās telpās</a:t>
            </a:r>
          </a:p>
          <a:p>
            <a:pPr marL="452438" indent="-457200">
              <a:buFont typeface="+mj-lt"/>
              <a:buAutoNum type="arabicPeriod"/>
            </a:pPr>
            <a:r>
              <a:rPr lang="lv-LV" dirty="0" smtClean="0">
                <a:solidFill>
                  <a:schemeClr val="tx2"/>
                </a:solidFill>
              </a:rPr>
              <a:t>Nolietojušos maģistrālo tīklu nomaiņa, kas novērš lietus un sadzīves kanalizācijas noplūdes.</a:t>
            </a:r>
          </a:p>
          <a:p>
            <a:pPr marL="452438" indent="-457200">
              <a:buFont typeface="+mj-lt"/>
              <a:buAutoNum type="arabicPeriod"/>
            </a:pPr>
            <a:r>
              <a:rPr lang="lv-LV" dirty="0" smtClean="0">
                <a:solidFill>
                  <a:schemeClr val="tx2"/>
                </a:solidFill>
              </a:rPr>
              <a:t>Energoefektīva un mūsdienīga ventilācijas sistēmas ierīkošana, kas nodrošina svaiga gaisa apmaiņu grupu un koplietošanas telpās, ļaujot zonu mikroklimatu regulēt atbilstoši noslodzei.</a:t>
            </a:r>
          </a:p>
          <a:p>
            <a:pPr marL="452438" indent="-457200">
              <a:buFont typeface="+mj-lt"/>
              <a:buAutoNum type="arabicPeriod"/>
            </a:pPr>
            <a:r>
              <a:rPr lang="lv-LV" dirty="0" smtClean="0">
                <a:solidFill>
                  <a:schemeClr val="tx2"/>
                </a:solidFill>
              </a:rPr>
              <a:t>Modernizēts siltummezgls, kas nodrošina efektīvu siltuma sadali (t.sk. Karstā ūdens cirkulācija)</a:t>
            </a:r>
          </a:p>
          <a:p>
            <a:pPr marL="452438" indent="-457200">
              <a:buFont typeface="+mj-lt"/>
              <a:buAutoNum type="arabicPeriod"/>
            </a:pPr>
            <a:r>
              <a:rPr lang="lv-LV" dirty="0" smtClean="0">
                <a:solidFill>
                  <a:schemeClr val="tx2"/>
                </a:solidFill>
              </a:rPr>
              <a:t>Pilnveidota elektroapgāde, lai nodrošinātu inženiersistēmu pilnvērtīgu darbību</a:t>
            </a:r>
            <a:endParaRPr lang="lv-LV" dirty="0">
              <a:solidFill>
                <a:schemeClr val="tx2"/>
              </a:solidFill>
            </a:endParaRPr>
          </a:p>
        </p:txBody>
      </p:sp>
    </p:spTree>
    <p:extLst>
      <p:ext uri="{BB962C8B-B14F-4D97-AF65-F5344CB8AC3E}">
        <p14:creationId xmlns:p14="http://schemas.microsoft.com/office/powerpoint/2010/main" val="4666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ierīgs tonis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10403995_TF02801109" id="{A3080805-D178-4F21-8E42-C57DEF8D217E}" vid="{1FDF244C-749B-4484-8808-E330A73A4594}"/>
    </a:ext>
  </a:extLst>
</a:theme>
</file>

<file path=ppt/theme/theme2.xml><?xml version="1.0" encoding="utf-8"?>
<a:theme xmlns:a="http://schemas.openxmlformats.org/drawingml/2006/main" name="2_Mierīgs tonis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10403995_TF02801109" id="{A3080805-D178-4F21-8E42-C57DEF8D217E}" vid="{1FDF244C-749B-4484-8808-E330A73A4594}"/>
    </a:ext>
  </a:extLst>
</a:theme>
</file>

<file path=ppt/theme/theme3.xml><?xml version="1.0" encoding="utf-8"?>
<a:theme xmlns:a="http://schemas.openxmlformats.org/drawingml/2006/main" name="3_Mierīgs tonis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10403995_TF02801109" id="{A3080805-D178-4F21-8E42-C57DEF8D217E}" vid="{1FDF244C-749B-4484-8808-E330A73A4594}"/>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477</Words>
  <Application>Microsoft Office PowerPoint</Application>
  <PresentationFormat>Platekrāna</PresentationFormat>
  <Paragraphs>62</Paragraphs>
  <Slides>8</Slides>
  <Notes>3</Notes>
  <HiddenSlides>0</HiddenSlides>
  <MMClips>0</MMClips>
  <ScaleCrop>false</ScaleCrop>
  <HeadingPairs>
    <vt:vector size="6" baseType="variant">
      <vt:variant>
        <vt:lpstr>Lietotie fonti</vt:lpstr>
      </vt:variant>
      <vt:variant>
        <vt:i4>6</vt:i4>
      </vt:variant>
      <vt:variant>
        <vt:lpstr>Dizains</vt:lpstr>
      </vt:variant>
      <vt:variant>
        <vt:i4>3</vt:i4>
      </vt:variant>
      <vt:variant>
        <vt:lpstr>Slaidu virsraksti</vt:lpstr>
      </vt:variant>
      <vt:variant>
        <vt:i4>8</vt:i4>
      </vt:variant>
    </vt:vector>
  </HeadingPairs>
  <TitlesOfParts>
    <vt:vector size="17" baseType="lpstr">
      <vt:lpstr>Arial Unicode MS</vt:lpstr>
      <vt:lpstr>Arial</vt:lpstr>
      <vt:lpstr>Calibri</vt:lpstr>
      <vt:lpstr>Calibri Light</vt:lpstr>
      <vt:lpstr>Euphemia</vt:lpstr>
      <vt:lpstr>Times New Roman</vt:lpstr>
      <vt:lpstr>Mierīgs tonis 16x9</vt:lpstr>
      <vt:lpstr>2_Mierīgs tonis 16x9</vt:lpstr>
      <vt:lpstr>3_Mierīgs tonis 16x9</vt:lpstr>
      <vt:lpstr>PowerPoint prezentācija</vt:lpstr>
      <vt:lpstr>PowerPoint prezentācija</vt:lpstr>
      <vt:lpstr>Projektēšanas mērķis/ sasniedzamais rezultāts </vt:lpstr>
      <vt:lpstr>Projektēšanas nosacījumi  </vt:lpstr>
      <vt:lpstr>Projektēšanas nosacījumi</vt:lpstr>
      <vt:lpstr>Projektēšanas nosacījumi</vt:lpstr>
      <vt:lpstr>Projektēšanas nosacījumi</vt:lpstr>
      <vt:lpstr>Sasniedzamie mērķi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Darbinieks</dc:creator>
  <cp:lastModifiedBy>Darbinieks</cp:lastModifiedBy>
  <cp:revision>18</cp:revision>
  <dcterms:created xsi:type="dcterms:W3CDTF">2018-02-06T07:20:13Z</dcterms:created>
  <dcterms:modified xsi:type="dcterms:W3CDTF">2018-11-14T13:54:14Z</dcterms:modified>
</cp:coreProperties>
</file>